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3" r:id="rId2"/>
    <p:sldId id="457" r:id="rId3"/>
    <p:sldId id="459" r:id="rId4"/>
    <p:sldId id="458" r:id="rId5"/>
    <p:sldId id="460" r:id="rId6"/>
    <p:sldId id="422" r:id="rId7"/>
    <p:sldId id="445" r:id="rId8"/>
    <p:sldId id="444" r:id="rId9"/>
    <p:sldId id="446" r:id="rId10"/>
    <p:sldId id="441" r:id="rId11"/>
    <p:sldId id="448" r:id="rId12"/>
    <p:sldId id="461" r:id="rId13"/>
    <p:sldId id="462" r:id="rId14"/>
    <p:sldId id="442" r:id="rId15"/>
    <p:sldId id="426" r:id="rId16"/>
    <p:sldId id="432" r:id="rId17"/>
    <p:sldId id="453" r:id="rId18"/>
    <p:sldId id="434" r:id="rId19"/>
    <p:sldId id="32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54EB2B-1BB5-415D-A4CD-9BB12214A619}">
          <p14:sldIdLst>
            <p14:sldId id="333"/>
            <p14:sldId id="457"/>
            <p14:sldId id="459"/>
            <p14:sldId id="458"/>
            <p14:sldId id="460"/>
            <p14:sldId id="422"/>
            <p14:sldId id="445"/>
            <p14:sldId id="444"/>
            <p14:sldId id="446"/>
            <p14:sldId id="441"/>
            <p14:sldId id="448"/>
            <p14:sldId id="461"/>
            <p14:sldId id="462"/>
            <p14:sldId id="442"/>
            <p14:sldId id="426"/>
            <p14:sldId id="432"/>
            <p14:sldId id="453"/>
            <p14:sldId id="434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0000"/>
    <a:srgbClr val="FF9966"/>
    <a:srgbClr val="00D200"/>
    <a:srgbClr val="00DA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F13E4-E63F-4297-AF1E-083487BA4689}" type="datetimeFigureOut">
              <a:rPr lang="en-IE" smtClean="0"/>
              <a:t>11/02/2021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0C36-63A3-4D74-B931-4EE36C912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18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0C36-63A3-4D74-B931-4EE36C912B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783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B0C36-63A3-4D74-B931-4EE36C912B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7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480000" cy="1584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780000"/>
            <a:ext cx="6480000" cy="720000"/>
          </a:xfrm>
        </p:spPr>
        <p:txBody>
          <a:bodyPr>
            <a:normAutofit/>
          </a:bodyPr>
          <a:lstStyle>
            <a:lvl1pPr marL="0" indent="0" algn="l">
              <a:lnSpc>
                <a:spcPts val="312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9999" y="4608000"/>
            <a:ext cx="6480000" cy="576000"/>
          </a:xfrm>
        </p:spPr>
        <p:txBody>
          <a:bodyPr>
            <a:noAutofit/>
          </a:bodyPr>
          <a:lstStyle>
            <a:lvl1pPr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/>
                </a:solidFill>
              </a:defRPr>
            </a:lvl2pPr>
            <a:lvl3pPr>
              <a:buNone/>
              <a:defRPr sz="2600">
                <a:solidFill>
                  <a:schemeClr val="tx1"/>
                </a:solidFill>
              </a:defRPr>
            </a:lvl3pPr>
            <a:lvl4pPr>
              <a:buNone/>
              <a:defRPr sz="2600">
                <a:solidFill>
                  <a:schemeClr val="tx1"/>
                </a:solidFill>
              </a:defRPr>
            </a:lvl4pPr>
            <a:lvl5pPr>
              <a:buNone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author styles</a:t>
            </a:r>
          </a:p>
        </p:txBody>
      </p:sp>
    </p:spTree>
    <p:extLst>
      <p:ext uri="{BB962C8B-B14F-4D97-AF65-F5344CB8AC3E}">
        <p14:creationId xmlns:p14="http://schemas.microsoft.com/office/powerpoint/2010/main" val="123052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/Image - Yellow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3779992" cy="1052808"/>
          </a:xfrm>
        </p:spPr>
        <p:txBody>
          <a:bodyPr anchor="t"/>
          <a:lstStyle>
            <a:lvl1pPr>
              <a:lnSpc>
                <a:spcPts val="38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44000" y="1806576"/>
            <a:ext cx="3966600" cy="3960813"/>
          </a:xfrm>
          <a:custGeom>
            <a:avLst/>
            <a:gdLst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23130 w 3983130"/>
              <a:gd name="connsiteY0" fmla="*/ 670824 h 3971637"/>
              <a:gd name="connsiteX1" fmla="*/ 683131 w 3983130"/>
              <a:gd name="connsiteY1" fmla="*/ 10825 h 3971637"/>
              <a:gd name="connsiteX2" fmla="*/ 3323130 w 3983130"/>
              <a:gd name="connsiteY2" fmla="*/ 10824 h 3971637"/>
              <a:gd name="connsiteX3" fmla="*/ 3789820 w 3983130"/>
              <a:gd name="connsiteY3" fmla="*/ 204134 h 3971637"/>
              <a:gd name="connsiteX4" fmla="*/ 3983129 w 3983130"/>
              <a:gd name="connsiteY4" fmla="*/ 670825 h 3971637"/>
              <a:gd name="connsiteX5" fmla="*/ 3983130 w 3983130"/>
              <a:gd name="connsiteY5" fmla="*/ 3311637 h 3971637"/>
              <a:gd name="connsiteX6" fmla="*/ 3789820 w 3983130"/>
              <a:gd name="connsiteY6" fmla="*/ 3778328 h 3971637"/>
              <a:gd name="connsiteX7" fmla="*/ 3323129 w 3983130"/>
              <a:gd name="connsiteY7" fmla="*/ 3971637 h 3971637"/>
              <a:gd name="connsiteX8" fmla="*/ 683130 w 3983130"/>
              <a:gd name="connsiteY8" fmla="*/ 3971637 h 3971637"/>
              <a:gd name="connsiteX9" fmla="*/ 216440 w 3983130"/>
              <a:gd name="connsiteY9" fmla="*/ 3778327 h 3971637"/>
              <a:gd name="connsiteX10" fmla="*/ 23131 w 3983130"/>
              <a:gd name="connsiteY10" fmla="*/ 3311636 h 3971637"/>
              <a:gd name="connsiteX11" fmla="*/ 23130 w 3983130"/>
              <a:gd name="connsiteY11" fmla="*/ 670824 h 3971637"/>
              <a:gd name="connsiteX0" fmla="*/ 121101 w 4081101"/>
              <a:gd name="connsiteY0" fmla="*/ 670824 h 3971637"/>
              <a:gd name="connsiteX1" fmla="*/ 781102 w 4081101"/>
              <a:gd name="connsiteY1" fmla="*/ 10825 h 3971637"/>
              <a:gd name="connsiteX2" fmla="*/ 3421101 w 4081101"/>
              <a:gd name="connsiteY2" fmla="*/ 10824 h 3971637"/>
              <a:gd name="connsiteX3" fmla="*/ 3887791 w 4081101"/>
              <a:gd name="connsiteY3" fmla="*/ 204134 h 3971637"/>
              <a:gd name="connsiteX4" fmla="*/ 4081100 w 4081101"/>
              <a:gd name="connsiteY4" fmla="*/ 670825 h 3971637"/>
              <a:gd name="connsiteX5" fmla="*/ 4081101 w 4081101"/>
              <a:gd name="connsiteY5" fmla="*/ 3311637 h 3971637"/>
              <a:gd name="connsiteX6" fmla="*/ 3887791 w 4081101"/>
              <a:gd name="connsiteY6" fmla="*/ 3778328 h 3971637"/>
              <a:gd name="connsiteX7" fmla="*/ 3421100 w 4081101"/>
              <a:gd name="connsiteY7" fmla="*/ 3971637 h 3971637"/>
              <a:gd name="connsiteX8" fmla="*/ 781101 w 4081101"/>
              <a:gd name="connsiteY8" fmla="*/ 3971637 h 3971637"/>
              <a:gd name="connsiteX9" fmla="*/ 314411 w 4081101"/>
              <a:gd name="connsiteY9" fmla="*/ 3778327 h 3971637"/>
              <a:gd name="connsiteX10" fmla="*/ 121102 w 4081101"/>
              <a:gd name="connsiteY10" fmla="*/ 3311636 h 3971637"/>
              <a:gd name="connsiteX11" fmla="*/ 121101 w 4081101"/>
              <a:gd name="connsiteY11" fmla="*/ 670824 h 3971637"/>
              <a:gd name="connsiteX0" fmla="*/ 709085 w 4669085"/>
              <a:gd name="connsiteY0" fmla="*/ 660000 h 3960813"/>
              <a:gd name="connsiteX1" fmla="*/ 781102 w 4669085"/>
              <a:gd name="connsiteY1" fmla="*/ 44824 h 3960813"/>
              <a:gd name="connsiteX2" fmla="*/ 4009085 w 4669085"/>
              <a:gd name="connsiteY2" fmla="*/ 0 h 3960813"/>
              <a:gd name="connsiteX3" fmla="*/ 4475775 w 4669085"/>
              <a:gd name="connsiteY3" fmla="*/ 193310 h 3960813"/>
              <a:gd name="connsiteX4" fmla="*/ 4669084 w 4669085"/>
              <a:gd name="connsiteY4" fmla="*/ 660001 h 3960813"/>
              <a:gd name="connsiteX5" fmla="*/ 4669085 w 4669085"/>
              <a:gd name="connsiteY5" fmla="*/ 3300813 h 3960813"/>
              <a:gd name="connsiteX6" fmla="*/ 4475775 w 4669085"/>
              <a:gd name="connsiteY6" fmla="*/ 3767504 h 3960813"/>
              <a:gd name="connsiteX7" fmla="*/ 4009084 w 4669085"/>
              <a:gd name="connsiteY7" fmla="*/ 3960813 h 3960813"/>
              <a:gd name="connsiteX8" fmla="*/ 1369085 w 4669085"/>
              <a:gd name="connsiteY8" fmla="*/ 3960813 h 3960813"/>
              <a:gd name="connsiteX9" fmla="*/ 902395 w 4669085"/>
              <a:gd name="connsiteY9" fmla="*/ 3767503 h 3960813"/>
              <a:gd name="connsiteX10" fmla="*/ 709086 w 4669085"/>
              <a:gd name="connsiteY10" fmla="*/ 3300812 h 3960813"/>
              <a:gd name="connsiteX11" fmla="*/ 709085 w 4669085"/>
              <a:gd name="connsiteY11" fmla="*/ 660000 h 3960813"/>
              <a:gd name="connsiteX0" fmla="*/ 12003 w 3972003"/>
              <a:gd name="connsiteY0" fmla="*/ 660000 h 3960813"/>
              <a:gd name="connsiteX1" fmla="*/ 84020 w 3972003"/>
              <a:gd name="connsiteY1" fmla="*/ 44824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703011 h 4003824"/>
              <a:gd name="connsiteX1" fmla="*/ 8484 w 3968475"/>
              <a:gd name="connsiteY1" fmla="*/ 15827 h 4003824"/>
              <a:gd name="connsiteX2" fmla="*/ 3308475 w 3968475"/>
              <a:gd name="connsiteY2" fmla="*/ 43011 h 4003824"/>
              <a:gd name="connsiteX3" fmla="*/ 3775165 w 3968475"/>
              <a:gd name="connsiteY3" fmla="*/ 236321 h 4003824"/>
              <a:gd name="connsiteX4" fmla="*/ 3968474 w 3968475"/>
              <a:gd name="connsiteY4" fmla="*/ 703012 h 4003824"/>
              <a:gd name="connsiteX5" fmla="*/ 3968475 w 3968475"/>
              <a:gd name="connsiteY5" fmla="*/ 3343824 h 4003824"/>
              <a:gd name="connsiteX6" fmla="*/ 3775165 w 3968475"/>
              <a:gd name="connsiteY6" fmla="*/ 3810515 h 4003824"/>
              <a:gd name="connsiteX7" fmla="*/ 3308474 w 3968475"/>
              <a:gd name="connsiteY7" fmla="*/ 4003824 h 4003824"/>
              <a:gd name="connsiteX8" fmla="*/ 668475 w 3968475"/>
              <a:gd name="connsiteY8" fmla="*/ 4003824 h 4003824"/>
              <a:gd name="connsiteX9" fmla="*/ 201785 w 3968475"/>
              <a:gd name="connsiteY9" fmla="*/ 3810514 h 4003824"/>
              <a:gd name="connsiteX10" fmla="*/ 8476 w 3968475"/>
              <a:gd name="connsiteY10" fmla="*/ 3343823 h 4003824"/>
              <a:gd name="connsiteX11" fmla="*/ 8475 w 3968475"/>
              <a:gd name="connsiteY11" fmla="*/ 703011 h 4003824"/>
              <a:gd name="connsiteX0" fmla="*/ 12003 w 3972003"/>
              <a:gd name="connsiteY0" fmla="*/ 660000 h 3960813"/>
              <a:gd name="connsiteX1" fmla="*/ 84020 w 3972003"/>
              <a:gd name="connsiteY1" fmla="*/ 116832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660000 h 3960813"/>
              <a:gd name="connsiteX1" fmla="*/ 8484 w 3968475"/>
              <a:gd name="connsiteY1" fmla="*/ 44824 h 3960813"/>
              <a:gd name="connsiteX2" fmla="*/ 3308475 w 3968475"/>
              <a:gd name="connsiteY2" fmla="*/ 0 h 3960813"/>
              <a:gd name="connsiteX3" fmla="*/ 3775165 w 3968475"/>
              <a:gd name="connsiteY3" fmla="*/ 193310 h 3960813"/>
              <a:gd name="connsiteX4" fmla="*/ 3968474 w 3968475"/>
              <a:gd name="connsiteY4" fmla="*/ 660001 h 3960813"/>
              <a:gd name="connsiteX5" fmla="*/ 3968475 w 3968475"/>
              <a:gd name="connsiteY5" fmla="*/ 3300813 h 3960813"/>
              <a:gd name="connsiteX6" fmla="*/ 3775165 w 3968475"/>
              <a:gd name="connsiteY6" fmla="*/ 3767504 h 3960813"/>
              <a:gd name="connsiteX7" fmla="*/ 3308474 w 3968475"/>
              <a:gd name="connsiteY7" fmla="*/ 3960813 h 3960813"/>
              <a:gd name="connsiteX8" fmla="*/ 668475 w 3968475"/>
              <a:gd name="connsiteY8" fmla="*/ 3960813 h 3960813"/>
              <a:gd name="connsiteX9" fmla="*/ 201785 w 3968475"/>
              <a:gd name="connsiteY9" fmla="*/ 3767503 h 3960813"/>
              <a:gd name="connsiteX10" fmla="*/ 8476 w 3968475"/>
              <a:gd name="connsiteY10" fmla="*/ 3300812 h 3960813"/>
              <a:gd name="connsiteX11" fmla="*/ 8475 w 3968475"/>
              <a:gd name="connsiteY11" fmla="*/ 660000 h 3960813"/>
              <a:gd name="connsiteX0" fmla="*/ 1229 w 3961229"/>
              <a:gd name="connsiteY0" fmla="*/ 809629 h 4110442"/>
              <a:gd name="connsiteX1" fmla="*/ 8605 w 3961229"/>
              <a:gd name="connsiteY1" fmla="*/ 15827 h 4110442"/>
              <a:gd name="connsiteX2" fmla="*/ 3301229 w 3961229"/>
              <a:gd name="connsiteY2" fmla="*/ 149629 h 4110442"/>
              <a:gd name="connsiteX3" fmla="*/ 3767919 w 3961229"/>
              <a:gd name="connsiteY3" fmla="*/ 342939 h 4110442"/>
              <a:gd name="connsiteX4" fmla="*/ 3961228 w 3961229"/>
              <a:gd name="connsiteY4" fmla="*/ 809630 h 4110442"/>
              <a:gd name="connsiteX5" fmla="*/ 3961229 w 3961229"/>
              <a:gd name="connsiteY5" fmla="*/ 3450442 h 4110442"/>
              <a:gd name="connsiteX6" fmla="*/ 3767919 w 3961229"/>
              <a:gd name="connsiteY6" fmla="*/ 3917133 h 4110442"/>
              <a:gd name="connsiteX7" fmla="*/ 3301228 w 3961229"/>
              <a:gd name="connsiteY7" fmla="*/ 4110442 h 4110442"/>
              <a:gd name="connsiteX8" fmla="*/ 661229 w 3961229"/>
              <a:gd name="connsiteY8" fmla="*/ 4110442 h 4110442"/>
              <a:gd name="connsiteX9" fmla="*/ 194539 w 3961229"/>
              <a:gd name="connsiteY9" fmla="*/ 3917132 h 4110442"/>
              <a:gd name="connsiteX10" fmla="*/ 1230 w 3961229"/>
              <a:gd name="connsiteY10" fmla="*/ 3450441 h 4110442"/>
              <a:gd name="connsiteX11" fmla="*/ 1229 w 3961229"/>
              <a:gd name="connsiteY11" fmla="*/ 809629 h 4110442"/>
              <a:gd name="connsiteX0" fmla="*/ 32046 w 3992046"/>
              <a:gd name="connsiteY0" fmla="*/ 804343 h 4105156"/>
              <a:gd name="connsiteX1" fmla="*/ 224324 w 3992046"/>
              <a:gd name="connsiteY1" fmla="*/ 15827 h 4105156"/>
              <a:gd name="connsiteX2" fmla="*/ 3332046 w 3992046"/>
              <a:gd name="connsiteY2" fmla="*/ 144343 h 4105156"/>
              <a:gd name="connsiteX3" fmla="*/ 3798736 w 3992046"/>
              <a:gd name="connsiteY3" fmla="*/ 337653 h 4105156"/>
              <a:gd name="connsiteX4" fmla="*/ 3992045 w 3992046"/>
              <a:gd name="connsiteY4" fmla="*/ 804344 h 4105156"/>
              <a:gd name="connsiteX5" fmla="*/ 3992046 w 3992046"/>
              <a:gd name="connsiteY5" fmla="*/ 3445156 h 4105156"/>
              <a:gd name="connsiteX6" fmla="*/ 3798736 w 3992046"/>
              <a:gd name="connsiteY6" fmla="*/ 3911847 h 4105156"/>
              <a:gd name="connsiteX7" fmla="*/ 3332045 w 3992046"/>
              <a:gd name="connsiteY7" fmla="*/ 4105156 h 4105156"/>
              <a:gd name="connsiteX8" fmla="*/ 692046 w 3992046"/>
              <a:gd name="connsiteY8" fmla="*/ 4105156 h 4105156"/>
              <a:gd name="connsiteX9" fmla="*/ 225356 w 3992046"/>
              <a:gd name="connsiteY9" fmla="*/ 3911846 h 4105156"/>
              <a:gd name="connsiteX10" fmla="*/ 32047 w 3992046"/>
              <a:gd name="connsiteY10" fmla="*/ 3445155 h 4105156"/>
              <a:gd name="connsiteX11" fmla="*/ 32046 w 3992046"/>
              <a:gd name="connsiteY11" fmla="*/ 804343 h 4105156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961228 w 3961229"/>
              <a:gd name="connsiteY3" fmla="*/ 669253 h 3970065"/>
              <a:gd name="connsiteX4" fmla="*/ 3961229 w 3961229"/>
              <a:gd name="connsiteY4" fmla="*/ 3310065 h 3970065"/>
              <a:gd name="connsiteX5" fmla="*/ 3767919 w 3961229"/>
              <a:gd name="connsiteY5" fmla="*/ 3776756 h 3970065"/>
              <a:gd name="connsiteX6" fmla="*/ 3301228 w 3961229"/>
              <a:gd name="connsiteY6" fmla="*/ 3970065 h 3970065"/>
              <a:gd name="connsiteX7" fmla="*/ 661229 w 3961229"/>
              <a:gd name="connsiteY7" fmla="*/ 3970065 h 3970065"/>
              <a:gd name="connsiteX8" fmla="*/ 194539 w 3961229"/>
              <a:gd name="connsiteY8" fmla="*/ 3776755 h 3970065"/>
              <a:gd name="connsiteX9" fmla="*/ 1230 w 3961229"/>
              <a:gd name="connsiteY9" fmla="*/ 3310064 h 3970065"/>
              <a:gd name="connsiteX10" fmla="*/ 1229 w 3961229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74113"/>
              <a:gd name="connsiteY0" fmla="*/ 669252 h 3970065"/>
              <a:gd name="connsiteX1" fmla="*/ 8605 w 3974113"/>
              <a:gd name="connsiteY1" fmla="*/ 15827 h 3970065"/>
              <a:gd name="connsiteX2" fmla="*/ 3301229 w 3974113"/>
              <a:gd name="connsiteY2" fmla="*/ 9252 h 3970065"/>
              <a:gd name="connsiteX3" fmla="*/ 3967830 w 3974113"/>
              <a:gd name="connsiteY3" fmla="*/ 15827 h 3970065"/>
              <a:gd name="connsiteX4" fmla="*/ 3961229 w 3974113"/>
              <a:gd name="connsiteY4" fmla="*/ 3310065 h 3970065"/>
              <a:gd name="connsiteX5" fmla="*/ 3767919 w 3974113"/>
              <a:gd name="connsiteY5" fmla="*/ 3776756 h 3970065"/>
              <a:gd name="connsiteX6" fmla="*/ 3301228 w 3974113"/>
              <a:gd name="connsiteY6" fmla="*/ 3970065 h 3970065"/>
              <a:gd name="connsiteX7" fmla="*/ 661229 w 3974113"/>
              <a:gd name="connsiteY7" fmla="*/ 3970065 h 3970065"/>
              <a:gd name="connsiteX8" fmla="*/ 194539 w 3974113"/>
              <a:gd name="connsiteY8" fmla="*/ 3776755 h 3970065"/>
              <a:gd name="connsiteX9" fmla="*/ 1230 w 3974113"/>
              <a:gd name="connsiteY9" fmla="*/ 3310064 h 3970065"/>
              <a:gd name="connsiteX10" fmla="*/ 1229 w 3974113"/>
              <a:gd name="connsiteY10" fmla="*/ 669252 h 3970065"/>
              <a:gd name="connsiteX0" fmla="*/ 1229 w 3967830"/>
              <a:gd name="connsiteY0" fmla="*/ 670075 h 3970888"/>
              <a:gd name="connsiteX1" fmla="*/ 8605 w 3967830"/>
              <a:gd name="connsiteY1" fmla="*/ 16650 h 3970888"/>
              <a:gd name="connsiteX2" fmla="*/ 3301229 w 3967830"/>
              <a:gd name="connsiteY2" fmla="*/ 10075 h 3970888"/>
              <a:gd name="connsiteX3" fmla="*/ 3967830 w 3967830"/>
              <a:gd name="connsiteY3" fmla="*/ 16650 h 3970888"/>
              <a:gd name="connsiteX4" fmla="*/ 3961229 w 3967830"/>
              <a:gd name="connsiteY4" fmla="*/ 3310888 h 3970888"/>
              <a:gd name="connsiteX5" fmla="*/ 3767919 w 3967830"/>
              <a:gd name="connsiteY5" fmla="*/ 3777579 h 3970888"/>
              <a:gd name="connsiteX6" fmla="*/ 3301228 w 3967830"/>
              <a:gd name="connsiteY6" fmla="*/ 3970888 h 3970888"/>
              <a:gd name="connsiteX7" fmla="*/ 661229 w 3967830"/>
              <a:gd name="connsiteY7" fmla="*/ 3970888 h 3970888"/>
              <a:gd name="connsiteX8" fmla="*/ 194539 w 3967830"/>
              <a:gd name="connsiteY8" fmla="*/ 3777578 h 3970888"/>
              <a:gd name="connsiteX9" fmla="*/ 1230 w 3967830"/>
              <a:gd name="connsiteY9" fmla="*/ 3310887 h 3970888"/>
              <a:gd name="connsiteX10" fmla="*/ 1229 w 3967830"/>
              <a:gd name="connsiteY10" fmla="*/ 670075 h 3970888"/>
              <a:gd name="connsiteX0" fmla="*/ 122047 w 4088648"/>
              <a:gd name="connsiteY0" fmla="*/ 670075 h 3970888"/>
              <a:gd name="connsiteX1" fmla="*/ 8484 w 4088648"/>
              <a:gd name="connsiteY1" fmla="*/ 16650 h 3970888"/>
              <a:gd name="connsiteX2" fmla="*/ 3422047 w 4088648"/>
              <a:gd name="connsiteY2" fmla="*/ 10075 h 3970888"/>
              <a:gd name="connsiteX3" fmla="*/ 4088648 w 4088648"/>
              <a:gd name="connsiteY3" fmla="*/ 16650 h 3970888"/>
              <a:gd name="connsiteX4" fmla="*/ 4082047 w 4088648"/>
              <a:gd name="connsiteY4" fmla="*/ 3310888 h 3970888"/>
              <a:gd name="connsiteX5" fmla="*/ 3888737 w 4088648"/>
              <a:gd name="connsiteY5" fmla="*/ 3777579 h 3970888"/>
              <a:gd name="connsiteX6" fmla="*/ 3422046 w 4088648"/>
              <a:gd name="connsiteY6" fmla="*/ 3970888 h 3970888"/>
              <a:gd name="connsiteX7" fmla="*/ 782047 w 4088648"/>
              <a:gd name="connsiteY7" fmla="*/ 3970888 h 3970888"/>
              <a:gd name="connsiteX8" fmla="*/ 315357 w 4088648"/>
              <a:gd name="connsiteY8" fmla="*/ 3777578 h 3970888"/>
              <a:gd name="connsiteX9" fmla="*/ 122048 w 4088648"/>
              <a:gd name="connsiteY9" fmla="*/ 3310887 h 3970888"/>
              <a:gd name="connsiteX10" fmla="*/ 122047 w 4088648"/>
              <a:gd name="connsiteY10" fmla="*/ 670075 h 3970888"/>
              <a:gd name="connsiteX0" fmla="*/ 104234 w 4070835"/>
              <a:gd name="connsiteY0" fmla="*/ 670075 h 3970888"/>
              <a:gd name="connsiteX1" fmla="*/ 8484 w 4070835"/>
              <a:gd name="connsiteY1" fmla="*/ 16650 h 3970888"/>
              <a:gd name="connsiteX2" fmla="*/ 3404234 w 4070835"/>
              <a:gd name="connsiteY2" fmla="*/ 10075 h 3970888"/>
              <a:gd name="connsiteX3" fmla="*/ 4070835 w 4070835"/>
              <a:gd name="connsiteY3" fmla="*/ 16650 h 3970888"/>
              <a:gd name="connsiteX4" fmla="*/ 4064234 w 4070835"/>
              <a:gd name="connsiteY4" fmla="*/ 3310888 h 3970888"/>
              <a:gd name="connsiteX5" fmla="*/ 3870924 w 4070835"/>
              <a:gd name="connsiteY5" fmla="*/ 3777579 h 3970888"/>
              <a:gd name="connsiteX6" fmla="*/ 3404233 w 4070835"/>
              <a:gd name="connsiteY6" fmla="*/ 3970888 h 3970888"/>
              <a:gd name="connsiteX7" fmla="*/ 764234 w 4070835"/>
              <a:gd name="connsiteY7" fmla="*/ 3970888 h 3970888"/>
              <a:gd name="connsiteX8" fmla="*/ 297544 w 4070835"/>
              <a:gd name="connsiteY8" fmla="*/ 3777578 h 3970888"/>
              <a:gd name="connsiteX9" fmla="*/ 104235 w 4070835"/>
              <a:gd name="connsiteY9" fmla="*/ 3310887 h 3970888"/>
              <a:gd name="connsiteX10" fmla="*/ 104234 w 4070835"/>
              <a:gd name="connsiteY10" fmla="*/ 670075 h 3970888"/>
              <a:gd name="connsiteX0" fmla="*/ 127985 w 4094586"/>
              <a:gd name="connsiteY0" fmla="*/ 670075 h 3970888"/>
              <a:gd name="connsiteX1" fmla="*/ 8484 w 4094586"/>
              <a:gd name="connsiteY1" fmla="*/ 16650 h 3970888"/>
              <a:gd name="connsiteX2" fmla="*/ 3427985 w 4094586"/>
              <a:gd name="connsiteY2" fmla="*/ 10075 h 3970888"/>
              <a:gd name="connsiteX3" fmla="*/ 4094586 w 4094586"/>
              <a:gd name="connsiteY3" fmla="*/ 16650 h 3970888"/>
              <a:gd name="connsiteX4" fmla="*/ 4087985 w 4094586"/>
              <a:gd name="connsiteY4" fmla="*/ 3310888 h 3970888"/>
              <a:gd name="connsiteX5" fmla="*/ 3894675 w 4094586"/>
              <a:gd name="connsiteY5" fmla="*/ 3777579 h 3970888"/>
              <a:gd name="connsiteX6" fmla="*/ 3427984 w 4094586"/>
              <a:gd name="connsiteY6" fmla="*/ 3970888 h 3970888"/>
              <a:gd name="connsiteX7" fmla="*/ 787985 w 4094586"/>
              <a:gd name="connsiteY7" fmla="*/ 3970888 h 3970888"/>
              <a:gd name="connsiteX8" fmla="*/ 321295 w 4094586"/>
              <a:gd name="connsiteY8" fmla="*/ 3777578 h 3970888"/>
              <a:gd name="connsiteX9" fmla="*/ 127986 w 4094586"/>
              <a:gd name="connsiteY9" fmla="*/ 3310887 h 3970888"/>
              <a:gd name="connsiteX10" fmla="*/ 127985 w 4094586"/>
              <a:gd name="connsiteY10" fmla="*/ 670075 h 3970888"/>
              <a:gd name="connsiteX0" fmla="*/ 668272 w 4634873"/>
              <a:gd name="connsiteY0" fmla="*/ 762329 h 4063142"/>
              <a:gd name="connsiteX1" fmla="*/ 675648 w 4634873"/>
              <a:gd name="connsiteY1" fmla="*/ 108904 h 4063142"/>
              <a:gd name="connsiteX2" fmla="*/ 548771 w 4634873"/>
              <a:gd name="connsiteY2" fmla="*/ 108904 h 4063142"/>
              <a:gd name="connsiteX3" fmla="*/ 3968272 w 4634873"/>
              <a:gd name="connsiteY3" fmla="*/ 102329 h 4063142"/>
              <a:gd name="connsiteX4" fmla="*/ 4634873 w 4634873"/>
              <a:gd name="connsiteY4" fmla="*/ 108904 h 4063142"/>
              <a:gd name="connsiteX5" fmla="*/ 4628272 w 4634873"/>
              <a:gd name="connsiteY5" fmla="*/ 3403142 h 4063142"/>
              <a:gd name="connsiteX6" fmla="*/ 4434962 w 4634873"/>
              <a:gd name="connsiteY6" fmla="*/ 3869833 h 4063142"/>
              <a:gd name="connsiteX7" fmla="*/ 3968271 w 4634873"/>
              <a:gd name="connsiteY7" fmla="*/ 4063142 h 4063142"/>
              <a:gd name="connsiteX8" fmla="*/ 1328272 w 4634873"/>
              <a:gd name="connsiteY8" fmla="*/ 4063142 h 4063142"/>
              <a:gd name="connsiteX9" fmla="*/ 861582 w 4634873"/>
              <a:gd name="connsiteY9" fmla="*/ 3869832 h 4063142"/>
              <a:gd name="connsiteX10" fmla="*/ 668273 w 4634873"/>
              <a:gd name="connsiteY10" fmla="*/ 3403141 h 4063142"/>
              <a:gd name="connsiteX11" fmla="*/ 668272 w 4634873"/>
              <a:gd name="connsiteY11" fmla="*/ 762329 h 4063142"/>
              <a:gd name="connsiteX0" fmla="*/ 668272 w 4634873"/>
              <a:gd name="connsiteY0" fmla="*/ 670075 h 3970888"/>
              <a:gd name="connsiteX1" fmla="*/ 675648 w 4634873"/>
              <a:gd name="connsiteY1" fmla="*/ 16650 h 3970888"/>
              <a:gd name="connsiteX2" fmla="*/ 548771 w 4634873"/>
              <a:gd name="connsiteY2" fmla="*/ 16650 h 3970888"/>
              <a:gd name="connsiteX3" fmla="*/ 3968272 w 4634873"/>
              <a:gd name="connsiteY3" fmla="*/ 10075 h 3970888"/>
              <a:gd name="connsiteX4" fmla="*/ 4634873 w 4634873"/>
              <a:gd name="connsiteY4" fmla="*/ 16650 h 3970888"/>
              <a:gd name="connsiteX5" fmla="*/ 4628272 w 4634873"/>
              <a:gd name="connsiteY5" fmla="*/ 3310888 h 3970888"/>
              <a:gd name="connsiteX6" fmla="*/ 4434962 w 4634873"/>
              <a:gd name="connsiteY6" fmla="*/ 3777579 h 3970888"/>
              <a:gd name="connsiteX7" fmla="*/ 3968271 w 4634873"/>
              <a:gd name="connsiteY7" fmla="*/ 3970888 h 3970888"/>
              <a:gd name="connsiteX8" fmla="*/ 1328272 w 4634873"/>
              <a:gd name="connsiteY8" fmla="*/ 3970888 h 3970888"/>
              <a:gd name="connsiteX9" fmla="*/ 861582 w 4634873"/>
              <a:gd name="connsiteY9" fmla="*/ 3777578 h 3970888"/>
              <a:gd name="connsiteX10" fmla="*/ 668273 w 4634873"/>
              <a:gd name="connsiteY10" fmla="*/ 3310887 h 3970888"/>
              <a:gd name="connsiteX11" fmla="*/ 668272 w 4634873"/>
              <a:gd name="connsiteY11" fmla="*/ 670075 h 3970888"/>
              <a:gd name="connsiteX0" fmla="*/ 668272 w 4634873"/>
              <a:gd name="connsiteY0" fmla="*/ 681087 h 3981900"/>
              <a:gd name="connsiteX1" fmla="*/ 675648 w 4634873"/>
              <a:gd name="connsiteY1" fmla="*/ 27662 h 3981900"/>
              <a:gd name="connsiteX2" fmla="*/ 548771 w 4634873"/>
              <a:gd name="connsiteY2" fmla="*/ 27662 h 3981900"/>
              <a:gd name="connsiteX3" fmla="*/ 3968272 w 4634873"/>
              <a:gd name="connsiteY3" fmla="*/ 21087 h 3981900"/>
              <a:gd name="connsiteX4" fmla="*/ 4634873 w 4634873"/>
              <a:gd name="connsiteY4" fmla="*/ 27662 h 3981900"/>
              <a:gd name="connsiteX5" fmla="*/ 4628272 w 4634873"/>
              <a:gd name="connsiteY5" fmla="*/ 3321900 h 3981900"/>
              <a:gd name="connsiteX6" fmla="*/ 4434962 w 4634873"/>
              <a:gd name="connsiteY6" fmla="*/ 3788591 h 3981900"/>
              <a:gd name="connsiteX7" fmla="*/ 3968271 w 4634873"/>
              <a:gd name="connsiteY7" fmla="*/ 3981900 h 3981900"/>
              <a:gd name="connsiteX8" fmla="*/ 1328272 w 4634873"/>
              <a:gd name="connsiteY8" fmla="*/ 3981900 h 3981900"/>
              <a:gd name="connsiteX9" fmla="*/ 861582 w 4634873"/>
              <a:gd name="connsiteY9" fmla="*/ 3788590 h 3981900"/>
              <a:gd name="connsiteX10" fmla="*/ 668273 w 4634873"/>
              <a:gd name="connsiteY10" fmla="*/ 3321899 h 3981900"/>
              <a:gd name="connsiteX11" fmla="*/ 668272 w 4634873"/>
              <a:gd name="connsiteY11" fmla="*/ 681087 h 3981900"/>
              <a:gd name="connsiteX0" fmla="*/ 668272 w 4634873"/>
              <a:gd name="connsiteY0" fmla="*/ 683477 h 3984290"/>
              <a:gd name="connsiteX1" fmla="*/ 675648 w 4634873"/>
              <a:gd name="connsiteY1" fmla="*/ 30052 h 3984290"/>
              <a:gd name="connsiteX2" fmla="*/ 548771 w 4634873"/>
              <a:gd name="connsiteY2" fmla="*/ 30052 h 3984290"/>
              <a:gd name="connsiteX3" fmla="*/ 3968272 w 4634873"/>
              <a:gd name="connsiteY3" fmla="*/ 23477 h 3984290"/>
              <a:gd name="connsiteX4" fmla="*/ 4634873 w 4634873"/>
              <a:gd name="connsiteY4" fmla="*/ 30052 h 3984290"/>
              <a:gd name="connsiteX5" fmla="*/ 4628272 w 4634873"/>
              <a:gd name="connsiteY5" fmla="*/ 3324290 h 3984290"/>
              <a:gd name="connsiteX6" fmla="*/ 4434962 w 4634873"/>
              <a:gd name="connsiteY6" fmla="*/ 3790981 h 3984290"/>
              <a:gd name="connsiteX7" fmla="*/ 3968271 w 4634873"/>
              <a:gd name="connsiteY7" fmla="*/ 3984290 h 3984290"/>
              <a:gd name="connsiteX8" fmla="*/ 1328272 w 4634873"/>
              <a:gd name="connsiteY8" fmla="*/ 3984290 h 3984290"/>
              <a:gd name="connsiteX9" fmla="*/ 861582 w 4634873"/>
              <a:gd name="connsiteY9" fmla="*/ 3790980 h 3984290"/>
              <a:gd name="connsiteX10" fmla="*/ 668273 w 4634873"/>
              <a:gd name="connsiteY10" fmla="*/ 3324289 h 3984290"/>
              <a:gd name="connsiteX11" fmla="*/ 668272 w 4634873"/>
              <a:gd name="connsiteY11" fmla="*/ 683477 h 3984290"/>
              <a:gd name="connsiteX0" fmla="*/ 18927 w 3985528"/>
              <a:gd name="connsiteY0" fmla="*/ 763425 h 4064238"/>
              <a:gd name="connsiteX1" fmla="*/ 26303 w 3985528"/>
              <a:gd name="connsiteY1" fmla="*/ 110000 h 4064238"/>
              <a:gd name="connsiteX2" fmla="*/ 3318927 w 3985528"/>
              <a:gd name="connsiteY2" fmla="*/ 103425 h 4064238"/>
              <a:gd name="connsiteX3" fmla="*/ 3985528 w 3985528"/>
              <a:gd name="connsiteY3" fmla="*/ 110000 h 4064238"/>
              <a:gd name="connsiteX4" fmla="*/ 3978927 w 3985528"/>
              <a:gd name="connsiteY4" fmla="*/ 3404238 h 4064238"/>
              <a:gd name="connsiteX5" fmla="*/ 3785617 w 3985528"/>
              <a:gd name="connsiteY5" fmla="*/ 3870929 h 4064238"/>
              <a:gd name="connsiteX6" fmla="*/ 3318926 w 3985528"/>
              <a:gd name="connsiteY6" fmla="*/ 4064238 h 4064238"/>
              <a:gd name="connsiteX7" fmla="*/ 678927 w 3985528"/>
              <a:gd name="connsiteY7" fmla="*/ 4064238 h 4064238"/>
              <a:gd name="connsiteX8" fmla="*/ 212237 w 3985528"/>
              <a:gd name="connsiteY8" fmla="*/ 3870928 h 4064238"/>
              <a:gd name="connsiteX9" fmla="*/ 18928 w 3985528"/>
              <a:gd name="connsiteY9" fmla="*/ 3404237 h 4064238"/>
              <a:gd name="connsiteX10" fmla="*/ 18927 w 3985528"/>
              <a:gd name="connsiteY10" fmla="*/ 763425 h 4064238"/>
              <a:gd name="connsiteX0" fmla="*/ 18927 w 3985528"/>
              <a:gd name="connsiteY0" fmla="*/ 1149938 h 4450751"/>
              <a:gd name="connsiteX1" fmla="*/ 26303 w 3985528"/>
              <a:gd name="connsiteY1" fmla="*/ 496513 h 4450751"/>
              <a:gd name="connsiteX2" fmla="*/ 3318927 w 3985528"/>
              <a:gd name="connsiteY2" fmla="*/ 489938 h 4450751"/>
              <a:gd name="connsiteX3" fmla="*/ 3985528 w 3985528"/>
              <a:gd name="connsiteY3" fmla="*/ 496513 h 4450751"/>
              <a:gd name="connsiteX4" fmla="*/ 3978927 w 3985528"/>
              <a:gd name="connsiteY4" fmla="*/ 3790751 h 4450751"/>
              <a:gd name="connsiteX5" fmla="*/ 3785617 w 3985528"/>
              <a:gd name="connsiteY5" fmla="*/ 4257442 h 4450751"/>
              <a:gd name="connsiteX6" fmla="*/ 3318926 w 3985528"/>
              <a:gd name="connsiteY6" fmla="*/ 4450751 h 4450751"/>
              <a:gd name="connsiteX7" fmla="*/ 678927 w 3985528"/>
              <a:gd name="connsiteY7" fmla="*/ 4450751 h 4450751"/>
              <a:gd name="connsiteX8" fmla="*/ 212237 w 3985528"/>
              <a:gd name="connsiteY8" fmla="*/ 4257441 h 4450751"/>
              <a:gd name="connsiteX9" fmla="*/ 18928 w 3985528"/>
              <a:gd name="connsiteY9" fmla="*/ 3790750 h 4450751"/>
              <a:gd name="connsiteX10" fmla="*/ 18927 w 3985528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1195887 h 4496700"/>
              <a:gd name="connsiteX1" fmla="*/ 29488 w 3988713"/>
              <a:gd name="connsiteY1" fmla="*/ 542462 h 4496700"/>
              <a:gd name="connsiteX2" fmla="*/ 3322112 w 3988713"/>
              <a:gd name="connsiteY2" fmla="*/ 535887 h 4496700"/>
              <a:gd name="connsiteX3" fmla="*/ 3988713 w 3988713"/>
              <a:gd name="connsiteY3" fmla="*/ 542462 h 4496700"/>
              <a:gd name="connsiteX4" fmla="*/ 3982112 w 3988713"/>
              <a:gd name="connsiteY4" fmla="*/ 3836700 h 4496700"/>
              <a:gd name="connsiteX5" fmla="*/ 3788802 w 3988713"/>
              <a:gd name="connsiteY5" fmla="*/ 4303391 h 4496700"/>
              <a:gd name="connsiteX6" fmla="*/ 3322111 w 3988713"/>
              <a:gd name="connsiteY6" fmla="*/ 4496700 h 4496700"/>
              <a:gd name="connsiteX7" fmla="*/ 682112 w 3988713"/>
              <a:gd name="connsiteY7" fmla="*/ 4496700 h 4496700"/>
              <a:gd name="connsiteX8" fmla="*/ 215422 w 3988713"/>
              <a:gd name="connsiteY8" fmla="*/ 4303390 h 4496700"/>
              <a:gd name="connsiteX9" fmla="*/ 22113 w 3988713"/>
              <a:gd name="connsiteY9" fmla="*/ 3836699 h 4496700"/>
              <a:gd name="connsiteX10" fmla="*/ 22112 w 3988713"/>
              <a:gd name="connsiteY10" fmla="*/ 1195887 h 4496700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670075 h 3970888"/>
              <a:gd name="connsiteX1" fmla="*/ 29488 w 3988713"/>
              <a:gd name="connsiteY1" fmla="*/ 16650 h 3970888"/>
              <a:gd name="connsiteX2" fmla="*/ 3322112 w 3988713"/>
              <a:gd name="connsiteY2" fmla="*/ 10075 h 3970888"/>
              <a:gd name="connsiteX3" fmla="*/ 3988713 w 3988713"/>
              <a:gd name="connsiteY3" fmla="*/ 16650 h 3970888"/>
              <a:gd name="connsiteX4" fmla="*/ 3982112 w 3988713"/>
              <a:gd name="connsiteY4" fmla="*/ 3310888 h 3970888"/>
              <a:gd name="connsiteX5" fmla="*/ 3788802 w 3988713"/>
              <a:gd name="connsiteY5" fmla="*/ 3777579 h 3970888"/>
              <a:gd name="connsiteX6" fmla="*/ 3322111 w 3988713"/>
              <a:gd name="connsiteY6" fmla="*/ 3970888 h 3970888"/>
              <a:gd name="connsiteX7" fmla="*/ 682112 w 3988713"/>
              <a:gd name="connsiteY7" fmla="*/ 3970888 h 3970888"/>
              <a:gd name="connsiteX8" fmla="*/ 215422 w 3988713"/>
              <a:gd name="connsiteY8" fmla="*/ 3777578 h 3970888"/>
              <a:gd name="connsiteX9" fmla="*/ 22113 w 3988713"/>
              <a:gd name="connsiteY9" fmla="*/ 3310887 h 3970888"/>
              <a:gd name="connsiteX10" fmla="*/ 22112 w 3988713"/>
              <a:gd name="connsiteY10" fmla="*/ 670075 h 3970888"/>
              <a:gd name="connsiteX0" fmla="*/ 22112 w 3988713"/>
              <a:gd name="connsiteY0" fmla="*/ 1202465 h 4503278"/>
              <a:gd name="connsiteX1" fmla="*/ 29488 w 3988713"/>
              <a:gd name="connsiteY1" fmla="*/ 549040 h 4503278"/>
              <a:gd name="connsiteX2" fmla="*/ 3988713 w 3988713"/>
              <a:gd name="connsiteY2" fmla="*/ 549040 h 4503278"/>
              <a:gd name="connsiteX3" fmla="*/ 3982112 w 3988713"/>
              <a:gd name="connsiteY3" fmla="*/ 3843278 h 4503278"/>
              <a:gd name="connsiteX4" fmla="*/ 3788802 w 3988713"/>
              <a:gd name="connsiteY4" fmla="*/ 4309969 h 4503278"/>
              <a:gd name="connsiteX5" fmla="*/ 3322111 w 3988713"/>
              <a:gd name="connsiteY5" fmla="*/ 4503278 h 4503278"/>
              <a:gd name="connsiteX6" fmla="*/ 682112 w 3988713"/>
              <a:gd name="connsiteY6" fmla="*/ 4503278 h 4503278"/>
              <a:gd name="connsiteX7" fmla="*/ 215422 w 3988713"/>
              <a:gd name="connsiteY7" fmla="*/ 4309968 h 4503278"/>
              <a:gd name="connsiteX8" fmla="*/ 22113 w 3988713"/>
              <a:gd name="connsiteY8" fmla="*/ 3843277 h 4503278"/>
              <a:gd name="connsiteX9" fmla="*/ 22112 w 3988713"/>
              <a:gd name="connsiteY9" fmla="*/ 1202465 h 4503278"/>
              <a:gd name="connsiteX0" fmla="*/ 22112 w 3988713"/>
              <a:gd name="connsiteY0" fmla="*/ 1510994 h 4811807"/>
              <a:gd name="connsiteX1" fmla="*/ 29488 w 3988713"/>
              <a:gd name="connsiteY1" fmla="*/ 857569 h 4811807"/>
              <a:gd name="connsiteX2" fmla="*/ 3988713 w 3988713"/>
              <a:gd name="connsiteY2" fmla="*/ 857569 h 4811807"/>
              <a:gd name="connsiteX3" fmla="*/ 3982112 w 3988713"/>
              <a:gd name="connsiteY3" fmla="*/ 4151807 h 4811807"/>
              <a:gd name="connsiteX4" fmla="*/ 3788802 w 3988713"/>
              <a:gd name="connsiteY4" fmla="*/ 4618498 h 4811807"/>
              <a:gd name="connsiteX5" fmla="*/ 3322111 w 3988713"/>
              <a:gd name="connsiteY5" fmla="*/ 4811807 h 4811807"/>
              <a:gd name="connsiteX6" fmla="*/ 682112 w 3988713"/>
              <a:gd name="connsiteY6" fmla="*/ 4811807 h 4811807"/>
              <a:gd name="connsiteX7" fmla="*/ 215422 w 3988713"/>
              <a:gd name="connsiteY7" fmla="*/ 4618497 h 4811807"/>
              <a:gd name="connsiteX8" fmla="*/ 22113 w 3988713"/>
              <a:gd name="connsiteY8" fmla="*/ 4151806 h 4811807"/>
              <a:gd name="connsiteX9" fmla="*/ 22112 w 3988713"/>
              <a:gd name="connsiteY9" fmla="*/ 1510994 h 4811807"/>
              <a:gd name="connsiteX0" fmla="*/ 22112 w 3988713"/>
              <a:gd name="connsiteY0" fmla="*/ 653425 h 3954238"/>
              <a:gd name="connsiteX1" fmla="*/ 29488 w 3988713"/>
              <a:gd name="connsiteY1" fmla="*/ 0 h 3954238"/>
              <a:gd name="connsiteX2" fmla="*/ 3988713 w 3988713"/>
              <a:gd name="connsiteY2" fmla="*/ 0 h 3954238"/>
              <a:gd name="connsiteX3" fmla="*/ 3982112 w 3988713"/>
              <a:gd name="connsiteY3" fmla="*/ 3294238 h 3954238"/>
              <a:gd name="connsiteX4" fmla="*/ 3788802 w 3988713"/>
              <a:gd name="connsiteY4" fmla="*/ 3760929 h 3954238"/>
              <a:gd name="connsiteX5" fmla="*/ 3322111 w 3988713"/>
              <a:gd name="connsiteY5" fmla="*/ 3954238 h 3954238"/>
              <a:gd name="connsiteX6" fmla="*/ 682112 w 3988713"/>
              <a:gd name="connsiteY6" fmla="*/ 3954238 h 3954238"/>
              <a:gd name="connsiteX7" fmla="*/ 215422 w 3988713"/>
              <a:gd name="connsiteY7" fmla="*/ 3760928 h 3954238"/>
              <a:gd name="connsiteX8" fmla="*/ 22113 w 3988713"/>
              <a:gd name="connsiteY8" fmla="*/ 3294237 h 3954238"/>
              <a:gd name="connsiteX9" fmla="*/ 22112 w 3988713"/>
              <a:gd name="connsiteY9" fmla="*/ 653425 h 3954238"/>
              <a:gd name="connsiteX0" fmla="*/ 0 w 3966601"/>
              <a:gd name="connsiteY0" fmla="*/ 653425 h 3954238"/>
              <a:gd name="connsiteX1" fmla="*/ 7376 w 3966601"/>
              <a:gd name="connsiteY1" fmla="*/ 0 h 3954238"/>
              <a:gd name="connsiteX2" fmla="*/ 3966601 w 3966601"/>
              <a:gd name="connsiteY2" fmla="*/ 0 h 3954238"/>
              <a:gd name="connsiteX3" fmla="*/ 3960000 w 3966601"/>
              <a:gd name="connsiteY3" fmla="*/ 3294238 h 3954238"/>
              <a:gd name="connsiteX4" fmla="*/ 3766690 w 3966601"/>
              <a:gd name="connsiteY4" fmla="*/ 3760929 h 3954238"/>
              <a:gd name="connsiteX5" fmla="*/ 3299999 w 3966601"/>
              <a:gd name="connsiteY5" fmla="*/ 3954238 h 3954238"/>
              <a:gd name="connsiteX6" fmla="*/ 660000 w 3966601"/>
              <a:gd name="connsiteY6" fmla="*/ 3954238 h 3954238"/>
              <a:gd name="connsiteX7" fmla="*/ 193310 w 3966601"/>
              <a:gd name="connsiteY7" fmla="*/ 3760928 h 3954238"/>
              <a:gd name="connsiteX8" fmla="*/ 1 w 3966601"/>
              <a:gd name="connsiteY8" fmla="*/ 3294237 h 3954238"/>
              <a:gd name="connsiteX9" fmla="*/ 0 w 3966601"/>
              <a:gd name="connsiteY9" fmla="*/ 653425 h 3954238"/>
              <a:gd name="connsiteX0" fmla="*/ 653725 w 4620325"/>
              <a:gd name="connsiteY0" fmla="*/ 3294237 h 3954238"/>
              <a:gd name="connsiteX1" fmla="*/ 661100 w 4620325"/>
              <a:gd name="connsiteY1" fmla="*/ 0 h 3954238"/>
              <a:gd name="connsiteX2" fmla="*/ 4620325 w 4620325"/>
              <a:gd name="connsiteY2" fmla="*/ 0 h 3954238"/>
              <a:gd name="connsiteX3" fmla="*/ 4613724 w 4620325"/>
              <a:gd name="connsiteY3" fmla="*/ 3294238 h 3954238"/>
              <a:gd name="connsiteX4" fmla="*/ 4420414 w 4620325"/>
              <a:gd name="connsiteY4" fmla="*/ 3760929 h 3954238"/>
              <a:gd name="connsiteX5" fmla="*/ 3953723 w 4620325"/>
              <a:gd name="connsiteY5" fmla="*/ 3954238 h 3954238"/>
              <a:gd name="connsiteX6" fmla="*/ 1313724 w 4620325"/>
              <a:gd name="connsiteY6" fmla="*/ 3954238 h 3954238"/>
              <a:gd name="connsiteX7" fmla="*/ 847034 w 4620325"/>
              <a:gd name="connsiteY7" fmla="*/ 3760928 h 3954238"/>
              <a:gd name="connsiteX8" fmla="*/ 653725 w 4620325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766689 w 3966600"/>
              <a:gd name="connsiteY4" fmla="*/ 3760929 h 3954238"/>
              <a:gd name="connsiteX5" fmla="*/ 3299998 w 3966600"/>
              <a:gd name="connsiteY5" fmla="*/ 3954238 h 3954238"/>
              <a:gd name="connsiteX6" fmla="*/ 659999 w 3966600"/>
              <a:gd name="connsiteY6" fmla="*/ 3954238 h 3954238"/>
              <a:gd name="connsiteX7" fmla="*/ 193309 w 3966600"/>
              <a:gd name="connsiteY7" fmla="*/ 3760928 h 3954238"/>
              <a:gd name="connsiteX8" fmla="*/ 0 w 3966600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3299998 w 3966600"/>
              <a:gd name="connsiteY4" fmla="*/ 3954238 h 3960813"/>
              <a:gd name="connsiteX5" fmla="*/ 659999 w 3966600"/>
              <a:gd name="connsiteY5" fmla="*/ 3954238 h 3960813"/>
              <a:gd name="connsiteX6" fmla="*/ 193309 w 3966600"/>
              <a:gd name="connsiteY6" fmla="*/ 3760928 h 3960813"/>
              <a:gd name="connsiteX7" fmla="*/ 0 w 3966600"/>
              <a:gd name="connsiteY7" fmla="*/ 3294237 h 3960813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659999 w 3966600"/>
              <a:gd name="connsiteY4" fmla="*/ 3954238 h 3960813"/>
              <a:gd name="connsiteX5" fmla="*/ 193309 w 3966600"/>
              <a:gd name="connsiteY5" fmla="*/ 3760928 h 3960813"/>
              <a:gd name="connsiteX6" fmla="*/ 0 w 3966600"/>
              <a:gd name="connsiteY6" fmla="*/ 3294237 h 39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6600" h="3960813">
                <a:moveTo>
                  <a:pt x="0" y="3294237"/>
                </a:moveTo>
                <a:cubicBezTo>
                  <a:pt x="2458" y="2196158"/>
                  <a:pt x="4917" y="1098079"/>
                  <a:pt x="7375" y="0"/>
                </a:cubicBezTo>
                <a:lnTo>
                  <a:pt x="3966600" y="0"/>
                </a:lnTo>
                <a:lnTo>
                  <a:pt x="3966600" y="3960813"/>
                </a:lnTo>
                <a:lnTo>
                  <a:pt x="659999" y="3954238"/>
                </a:lnTo>
                <a:cubicBezTo>
                  <a:pt x="484956" y="3954238"/>
                  <a:pt x="317082" y="3884702"/>
                  <a:pt x="193309" y="3760928"/>
                </a:cubicBezTo>
                <a:cubicBezTo>
                  <a:pt x="69535" y="3637154"/>
                  <a:pt x="0" y="3469280"/>
                  <a:pt x="0" y="329423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644000" y="692696"/>
            <a:ext cx="3960000" cy="37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20000" y="1800000"/>
            <a:ext cx="3635976" cy="3933256"/>
          </a:xfrm>
        </p:spPr>
        <p:txBody>
          <a:bodyPr>
            <a:normAutofit/>
          </a:bodyPr>
          <a:lstStyle>
            <a:lvl1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09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7884448" cy="1052808"/>
          </a:xfrm>
        </p:spPr>
        <p:txBody>
          <a:bodyPr anchor="t"/>
          <a:lstStyle>
            <a:lvl1pPr>
              <a:lnSpc>
                <a:spcPts val="38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720000" y="1800000"/>
            <a:ext cx="3635976" cy="3933256"/>
          </a:xfrm>
        </p:spPr>
        <p:txBody>
          <a:bodyPr>
            <a:normAutofit/>
          </a:bodyPr>
          <a:lstStyle>
            <a:lvl1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4644000" y="1806576"/>
            <a:ext cx="3966600" cy="3960813"/>
          </a:xfrm>
          <a:custGeom>
            <a:avLst/>
            <a:gdLst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193310 w 3960000"/>
              <a:gd name="connsiteY1" fmla="*/ 193310 h 3960813"/>
              <a:gd name="connsiteX2" fmla="*/ 660001 w 3960000"/>
              <a:gd name="connsiteY2" fmla="*/ 1 h 3960813"/>
              <a:gd name="connsiteX3" fmla="*/ 3300000 w 3960000"/>
              <a:gd name="connsiteY3" fmla="*/ 0 h 3960813"/>
              <a:gd name="connsiteX4" fmla="*/ 3766690 w 3960000"/>
              <a:gd name="connsiteY4" fmla="*/ 193310 h 3960813"/>
              <a:gd name="connsiteX5" fmla="*/ 3959999 w 3960000"/>
              <a:gd name="connsiteY5" fmla="*/ 660001 h 3960813"/>
              <a:gd name="connsiteX6" fmla="*/ 3960000 w 3960000"/>
              <a:gd name="connsiteY6" fmla="*/ 3300813 h 3960813"/>
              <a:gd name="connsiteX7" fmla="*/ 3766690 w 3960000"/>
              <a:gd name="connsiteY7" fmla="*/ 3767504 h 3960813"/>
              <a:gd name="connsiteX8" fmla="*/ 3299999 w 3960000"/>
              <a:gd name="connsiteY8" fmla="*/ 3960813 h 3960813"/>
              <a:gd name="connsiteX9" fmla="*/ 660000 w 3960000"/>
              <a:gd name="connsiteY9" fmla="*/ 3960813 h 3960813"/>
              <a:gd name="connsiteX10" fmla="*/ 193310 w 3960000"/>
              <a:gd name="connsiteY10" fmla="*/ 3767503 h 3960813"/>
              <a:gd name="connsiteX11" fmla="*/ 1 w 3960000"/>
              <a:gd name="connsiteY11" fmla="*/ 3300812 h 3960813"/>
              <a:gd name="connsiteX12" fmla="*/ 0 w 3960000"/>
              <a:gd name="connsiteY12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0 w 3960000"/>
              <a:gd name="connsiteY0" fmla="*/ 660000 h 3960813"/>
              <a:gd name="connsiteX1" fmla="*/ 660001 w 3960000"/>
              <a:gd name="connsiteY1" fmla="*/ 1 h 3960813"/>
              <a:gd name="connsiteX2" fmla="*/ 3300000 w 3960000"/>
              <a:gd name="connsiteY2" fmla="*/ 0 h 3960813"/>
              <a:gd name="connsiteX3" fmla="*/ 3766690 w 3960000"/>
              <a:gd name="connsiteY3" fmla="*/ 193310 h 3960813"/>
              <a:gd name="connsiteX4" fmla="*/ 3959999 w 3960000"/>
              <a:gd name="connsiteY4" fmla="*/ 660001 h 3960813"/>
              <a:gd name="connsiteX5" fmla="*/ 3960000 w 3960000"/>
              <a:gd name="connsiteY5" fmla="*/ 3300813 h 3960813"/>
              <a:gd name="connsiteX6" fmla="*/ 3766690 w 3960000"/>
              <a:gd name="connsiteY6" fmla="*/ 3767504 h 3960813"/>
              <a:gd name="connsiteX7" fmla="*/ 3299999 w 3960000"/>
              <a:gd name="connsiteY7" fmla="*/ 3960813 h 3960813"/>
              <a:gd name="connsiteX8" fmla="*/ 660000 w 3960000"/>
              <a:gd name="connsiteY8" fmla="*/ 3960813 h 3960813"/>
              <a:gd name="connsiteX9" fmla="*/ 193310 w 3960000"/>
              <a:gd name="connsiteY9" fmla="*/ 3767503 h 3960813"/>
              <a:gd name="connsiteX10" fmla="*/ 1 w 3960000"/>
              <a:gd name="connsiteY10" fmla="*/ 3300812 h 3960813"/>
              <a:gd name="connsiteX11" fmla="*/ 0 w 3960000"/>
              <a:gd name="connsiteY11" fmla="*/ 660000 h 3960813"/>
              <a:gd name="connsiteX0" fmla="*/ 23130 w 3983130"/>
              <a:gd name="connsiteY0" fmla="*/ 670824 h 3971637"/>
              <a:gd name="connsiteX1" fmla="*/ 683131 w 3983130"/>
              <a:gd name="connsiteY1" fmla="*/ 10825 h 3971637"/>
              <a:gd name="connsiteX2" fmla="*/ 3323130 w 3983130"/>
              <a:gd name="connsiteY2" fmla="*/ 10824 h 3971637"/>
              <a:gd name="connsiteX3" fmla="*/ 3789820 w 3983130"/>
              <a:gd name="connsiteY3" fmla="*/ 204134 h 3971637"/>
              <a:gd name="connsiteX4" fmla="*/ 3983129 w 3983130"/>
              <a:gd name="connsiteY4" fmla="*/ 670825 h 3971637"/>
              <a:gd name="connsiteX5" fmla="*/ 3983130 w 3983130"/>
              <a:gd name="connsiteY5" fmla="*/ 3311637 h 3971637"/>
              <a:gd name="connsiteX6" fmla="*/ 3789820 w 3983130"/>
              <a:gd name="connsiteY6" fmla="*/ 3778328 h 3971637"/>
              <a:gd name="connsiteX7" fmla="*/ 3323129 w 3983130"/>
              <a:gd name="connsiteY7" fmla="*/ 3971637 h 3971637"/>
              <a:gd name="connsiteX8" fmla="*/ 683130 w 3983130"/>
              <a:gd name="connsiteY8" fmla="*/ 3971637 h 3971637"/>
              <a:gd name="connsiteX9" fmla="*/ 216440 w 3983130"/>
              <a:gd name="connsiteY9" fmla="*/ 3778327 h 3971637"/>
              <a:gd name="connsiteX10" fmla="*/ 23131 w 3983130"/>
              <a:gd name="connsiteY10" fmla="*/ 3311636 h 3971637"/>
              <a:gd name="connsiteX11" fmla="*/ 23130 w 3983130"/>
              <a:gd name="connsiteY11" fmla="*/ 670824 h 3971637"/>
              <a:gd name="connsiteX0" fmla="*/ 121101 w 4081101"/>
              <a:gd name="connsiteY0" fmla="*/ 670824 h 3971637"/>
              <a:gd name="connsiteX1" fmla="*/ 781102 w 4081101"/>
              <a:gd name="connsiteY1" fmla="*/ 10825 h 3971637"/>
              <a:gd name="connsiteX2" fmla="*/ 3421101 w 4081101"/>
              <a:gd name="connsiteY2" fmla="*/ 10824 h 3971637"/>
              <a:gd name="connsiteX3" fmla="*/ 3887791 w 4081101"/>
              <a:gd name="connsiteY3" fmla="*/ 204134 h 3971637"/>
              <a:gd name="connsiteX4" fmla="*/ 4081100 w 4081101"/>
              <a:gd name="connsiteY4" fmla="*/ 670825 h 3971637"/>
              <a:gd name="connsiteX5" fmla="*/ 4081101 w 4081101"/>
              <a:gd name="connsiteY5" fmla="*/ 3311637 h 3971637"/>
              <a:gd name="connsiteX6" fmla="*/ 3887791 w 4081101"/>
              <a:gd name="connsiteY6" fmla="*/ 3778328 h 3971637"/>
              <a:gd name="connsiteX7" fmla="*/ 3421100 w 4081101"/>
              <a:gd name="connsiteY7" fmla="*/ 3971637 h 3971637"/>
              <a:gd name="connsiteX8" fmla="*/ 781101 w 4081101"/>
              <a:gd name="connsiteY8" fmla="*/ 3971637 h 3971637"/>
              <a:gd name="connsiteX9" fmla="*/ 314411 w 4081101"/>
              <a:gd name="connsiteY9" fmla="*/ 3778327 h 3971637"/>
              <a:gd name="connsiteX10" fmla="*/ 121102 w 4081101"/>
              <a:gd name="connsiteY10" fmla="*/ 3311636 h 3971637"/>
              <a:gd name="connsiteX11" fmla="*/ 121101 w 4081101"/>
              <a:gd name="connsiteY11" fmla="*/ 670824 h 3971637"/>
              <a:gd name="connsiteX0" fmla="*/ 709085 w 4669085"/>
              <a:gd name="connsiteY0" fmla="*/ 660000 h 3960813"/>
              <a:gd name="connsiteX1" fmla="*/ 781102 w 4669085"/>
              <a:gd name="connsiteY1" fmla="*/ 44824 h 3960813"/>
              <a:gd name="connsiteX2" fmla="*/ 4009085 w 4669085"/>
              <a:gd name="connsiteY2" fmla="*/ 0 h 3960813"/>
              <a:gd name="connsiteX3" fmla="*/ 4475775 w 4669085"/>
              <a:gd name="connsiteY3" fmla="*/ 193310 h 3960813"/>
              <a:gd name="connsiteX4" fmla="*/ 4669084 w 4669085"/>
              <a:gd name="connsiteY4" fmla="*/ 660001 h 3960813"/>
              <a:gd name="connsiteX5" fmla="*/ 4669085 w 4669085"/>
              <a:gd name="connsiteY5" fmla="*/ 3300813 h 3960813"/>
              <a:gd name="connsiteX6" fmla="*/ 4475775 w 4669085"/>
              <a:gd name="connsiteY6" fmla="*/ 3767504 h 3960813"/>
              <a:gd name="connsiteX7" fmla="*/ 4009084 w 4669085"/>
              <a:gd name="connsiteY7" fmla="*/ 3960813 h 3960813"/>
              <a:gd name="connsiteX8" fmla="*/ 1369085 w 4669085"/>
              <a:gd name="connsiteY8" fmla="*/ 3960813 h 3960813"/>
              <a:gd name="connsiteX9" fmla="*/ 902395 w 4669085"/>
              <a:gd name="connsiteY9" fmla="*/ 3767503 h 3960813"/>
              <a:gd name="connsiteX10" fmla="*/ 709086 w 4669085"/>
              <a:gd name="connsiteY10" fmla="*/ 3300812 h 3960813"/>
              <a:gd name="connsiteX11" fmla="*/ 709085 w 4669085"/>
              <a:gd name="connsiteY11" fmla="*/ 660000 h 3960813"/>
              <a:gd name="connsiteX0" fmla="*/ 12003 w 3972003"/>
              <a:gd name="connsiteY0" fmla="*/ 660000 h 3960813"/>
              <a:gd name="connsiteX1" fmla="*/ 84020 w 3972003"/>
              <a:gd name="connsiteY1" fmla="*/ 44824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703011 h 4003824"/>
              <a:gd name="connsiteX1" fmla="*/ 8484 w 3968475"/>
              <a:gd name="connsiteY1" fmla="*/ 15827 h 4003824"/>
              <a:gd name="connsiteX2" fmla="*/ 3308475 w 3968475"/>
              <a:gd name="connsiteY2" fmla="*/ 43011 h 4003824"/>
              <a:gd name="connsiteX3" fmla="*/ 3775165 w 3968475"/>
              <a:gd name="connsiteY3" fmla="*/ 236321 h 4003824"/>
              <a:gd name="connsiteX4" fmla="*/ 3968474 w 3968475"/>
              <a:gd name="connsiteY4" fmla="*/ 703012 h 4003824"/>
              <a:gd name="connsiteX5" fmla="*/ 3968475 w 3968475"/>
              <a:gd name="connsiteY5" fmla="*/ 3343824 h 4003824"/>
              <a:gd name="connsiteX6" fmla="*/ 3775165 w 3968475"/>
              <a:gd name="connsiteY6" fmla="*/ 3810515 h 4003824"/>
              <a:gd name="connsiteX7" fmla="*/ 3308474 w 3968475"/>
              <a:gd name="connsiteY7" fmla="*/ 4003824 h 4003824"/>
              <a:gd name="connsiteX8" fmla="*/ 668475 w 3968475"/>
              <a:gd name="connsiteY8" fmla="*/ 4003824 h 4003824"/>
              <a:gd name="connsiteX9" fmla="*/ 201785 w 3968475"/>
              <a:gd name="connsiteY9" fmla="*/ 3810514 h 4003824"/>
              <a:gd name="connsiteX10" fmla="*/ 8476 w 3968475"/>
              <a:gd name="connsiteY10" fmla="*/ 3343823 h 4003824"/>
              <a:gd name="connsiteX11" fmla="*/ 8475 w 3968475"/>
              <a:gd name="connsiteY11" fmla="*/ 703011 h 4003824"/>
              <a:gd name="connsiteX0" fmla="*/ 12003 w 3972003"/>
              <a:gd name="connsiteY0" fmla="*/ 660000 h 3960813"/>
              <a:gd name="connsiteX1" fmla="*/ 84020 w 3972003"/>
              <a:gd name="connsiteY1" fmla="*/ 116832 h 3960813"/>
              <a:gd name="connsiteX2" fmla="*/ 3312003 w 3972003"/>
              <a:gd name="connsiteY2" fmla="*/ 0 h 3960813"/>
              <a:gd name="connsiteX3" fmla="*/ 3778693 w 3972003"/>
              <a:gd name="connsiteY3" fmla="*/ 193310 h 3960813"/>
              <a:gd name="connsiteX4" fmla="*/ 3972002 w 3972003"/>
              <a:gd name="connsiteY4" fmla="*/ 660001 h 3960813"/>
              <a:gd name="connsiteX5" fmla="*/ 3972003 w 3972003"/>
              <a:gd name="connsiteY5" fmla="*/ 3300813 h 3960813"/>
              <a:gd name="connsiteX6" fmla="*/ 3778693 w 3972003"/>
              <a:gd name="connsiteY6" fmla="*/ 3767504 h 3960813"/>
              <a:gd name="connsiteX7" fmla="*/ 3312002 w 3972003"/>
              <a:gd name="connsiteY7" fmla="*/ 3960813 h 3960813"/>
              <a:gd name="connsiteX8" fmla="*/ 672003 w 3972003"/>
              <a:gd name="connsiteY8" fmla="*/ 3960813 h 3960813"/>
              <a:gd name="connsiteX9" fmla="*/ 205313 w 3972003"/>
              <a:gd name="connsiteY9" fmla="*/ 3767503 h 3960813"/>
              <a:gd name="connsiteX10" fmla="*/ 12004 w 3972003"/>
              <a:gd name="connsiteY10" fmla="*/ 3300812 h 3960813"/>
              <a:gd name="connsiteX11" fmla="*/ 12003 w 3972003"/>
              <a:gd name="connsiteY11" fmla="*/ 660000 h 3960813"/>
              <a:gd name="connsiteX0" fmla="*/ 8475 w 3968475"/>
              <a:gd name="connsiteY0" fmla="*/ 660000 h 3960813"/>
              <a:gd name="connsiteX1" fmla="*/ 8484 w 3968475"/>
              <a:gd name="connsiteY1" fmla="*/ 44824 h 3960813"/>
              <a:gd name="connsiteX2" fmla="*/ 3308475 w 3968475"/>
              <a:gd name="connsiteY2" fmla="*/ 0 h 3960813"/>
              <a:gd name="connsiteX3" fmla="*/ 3775165 w 3968475"/>
              <a:gd name="connsiteY3" fmla="*/ 193310 h 3960813"/>
              <a:gd name="connsiteX4" fmla="*/ 3968474 w 3968475"/>
              <a:gd name="connsiteY4" fmla="*/ 660001 h 3960813"/>
              <a:gd name="connsiteX5" fmla="*/ 3968475 w 3968475"/>
              <a:gd name="connsiteY5" fmla="*/ 3300813 h 3960813"/>
              <a:gd name="connsiteX6" fmla="*/ 3775165 w 3968475"/>
              <a:gd name="connsiteY6" fmla="*/ 3767504 h 3960813"/>
              <a:gd name="connsiteX7" fmla="*/ 3308474 w 3968475"/>
              <a:gd name="connsiteY7" fmla="*/ 3960813 h 3960813"/>
              <a:gd name="connsiteX8" fmla="*/ 668475 w 3968475"/>
              <a:gd name="connsiteY8" fmla="*/ 3960813 h 3960813"/>
              <a:gd name="connsiteX9" fmla="*/ 201785 w 3968475"/>
              <a:gd name="connsiteY9" fmla="*/ 3767503 h 3960813"/>
              <a:gd name="connsiteX10" fmla="*/ 8476 w 3968475"/>
              <a:gd name="connsiteY10" fmla="*/ 3300812 h 3960813"/>
              <a:gd name="connsiteX11" fmla="*/ 8475 w 3968475"/>
              <a:gd name="connsiteY11" fmla="*/ 660000 h 3960813"/>
              <a:gd name="connsiteX0" fmla="*/ 1229 w 3961229"/>
              <a:gd name="connsiteY0" fmla="*/ 809629 h 4110442"/>
              <a:gd name="connsiteX1" fmla="*/ 8605 w 3961229"/>
              <a:gd name="connsiteY1" fmla="*/ 15827 h 4110442"/>
              <a:gd name="connsiteX2" fmla="*/ 3301229 w 3961229"/>
              <a:gd name="connsiteY2" fmla="*/ 149629 h 4110442"/>
              <a:gd name="connsiteX3" fmla="*/ 3767919 w 3961229"/>
              <a:gd name="connsiteY3" fmla="*/ 342939 h 4110442"/>
              <a:gd name="connsiteX4" fmla="*/ 3961228 w 3961229"/>
              <a:gd name="connsiteY4" fmla="*/ 809630 h 4110442"/>
              <a:gd name="connsiteX5" fmla="*/ 3961229 w 3961229"/>
              <a:gd name="connsiteY5" fmla="*/ 3450442 h 4110442"/>
              <a:gd name="connsiteX6" fmla="*/ 3767919 w 3961229"/>
              <a:gd name="connsiteY6" fmla="*/ 3917133 h 4110442"/>
              <a:gd name="connsiteX7" fmla="*/ 3301228 w 3961229"/>
              <a:gd name="connsiteY7" fmla="*/ 4110442 h 4110442"/>
              <a:gd name="connsiteX8" fmla="*/ 661229 w 3961229"/>
              <a:gd name="connsiteY8" fmla="*/ 4110442 h 4110442"/>
              <a:gd name="connsiteX9" fmla="*/ 194539 w 3961229"/>
              <a:gd name="connsiteY9" fmla="*/ 3917132 h 4110442"/>
              <a:gd name="connsiteX10" fmla="*/ 1230 w 3961229"/>
              <a:gd name="connsiteY10" fmla="*/ 3450441 h 4110442"/>
              <a:gd name="connsiteX11" fmla="*/ 1229 w 3961229"/>
              <a:gd name="connsiteY11" fmla="*/ 809629 h 4110442"/>
              <a:gd name="connsiteX0" fmla="*/ 32046 w 3992046"/>
              <a:gd name="connsiteY0" fmla="*/ 804343 h 4105156"/>
              <a:gd name="connsiteX1" fmla="*/ 224324 w 3992046"/>
              <a:gd name="connsiteY1" fmla="*/ 15827 h 4105156"/>
              <a:gd name="connsiteX2" fmla="*/ 3332046 w 3992046"/>
              <a:gd name="connsiteY2" fmla="*/ 144343 h 4105156"/>
              <a:gd name="connsiteX3" fmla="*/ 3798736 w 3992046"/>
              <a:gd name="connsiteY3" fmla="*/ 337653 h 4105156"/>
              <a:gd name="connsiteX4" fmla="*/ 3992045 w 3992046"/>
              <a:gd name="connsiteY4" fmla="*/ 804344 h 4105156"/>
              <a:gd name="connsiteX5" fmla="*/ 3992046 w 3992046"/>
              <a:gd name="connsiteY5" fmla="*/ 3445156 h 4105156"/>
              <a:gd name="connsiteX6" fmla="*/ 3798736 w 3992046"/>
              <a:gd name="connsiteY6" fmla="*/ 3911847 h 4105156"/>
              <a:gd name="connsiteX7" fmla="*/ 3332045 w 3992046"/>
              <a:gd name="connsiteY7" fmla="*/ 4105156 h 4105156"/>
              <a:gd name="connsiteX8" fmla="*/ 692046 w 3992046"/>
              <a:gd name="connsiteY8" fmla="*/ 4105156 h 4105156"/>
              <a:gd name="connsiteX9" fmla="*/ 225356 w 3992046"/>
              <a:gd name="connsiteY9" fmla="*/ 3911846 h 4105156"/>
              <a:gd name="connsiteX10" fmla="*/ 32047 w 3992046"/>
              <a:gd name="connsiteY10" fmla="*/ 3445155 h 4105156"/>
              <a:gd name="connsiteX11" fmla="*/ 32046 w 3992046"/>
              <a:gd name="connsiteY11" fmla="*/ 804343 h 4105156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767919 w 3961229"/>
              <a:gd name="connsiteY3" fmla="*/ 202562 h 3970065"/>
              <a:gd name="connsiteX4" fmla="*/ 3961228 w 3961229"/>
              <a:gd name="connsiteY4" fmla="*/ 669253 h 3970065"/>
              <a:gd name="connsiteX5" fmla="*/ 3961229 w 3961229"/>
              <a:gd name="connsiteY5" fmla="*/ 3310065 h 3970065"/>
              <a:gd name="connsiteX6" fmla="*/ 3767919 w 3961229"/>
              <a:gd name="connsiteY6" fmla="*/ 3776756 h 3970065"/>
              <a:gd name="connsiteX7" fmla="*/ 3301228 w 3961229"/>
              <a:gd name="connsiteY7" fmla="*/ 3970065 h 3970065"/>
              <a:gd name="connsiteX8" fmla="*/ 661229 w 3961229"/>
              <a:gd name="connsiteY8" fmla="*/ 3970065 h 3970065"/>
              <a:gd name="connsiteX9" fmla="*/ 194539 w 3961229"/>
              <a:gd name="connsiteY9" fmla="*/ 3776755 h 3970065"/>
              <a:gd name="connsiteX10" fmla="*/ 1230 w 3961229"/>
              <a:gd name="connsiteY10" fmla="*/ 3310064 h 3970065"/>
              <a:gd name="connsiteX11" fmla="*/ 1229 w 3961229"/>
              <a:gd name="connsiteY11" fmla="*/ 669252 h 3970065"/>
              <a:gd name="connsiteX0" fmla="*/ 1229 w 3961229"/>
              <a:gd name="connsiteY0" fmla="*/ 669252 h 3970065"/>
              <a:gd name="connsiteX1" fmla="*/ 8605 w 3961229"/>
              <a:gd name="connsiteY1" fmla="*/ 15827 h 3970065"/>
              <a:gd name="connsiteX2" fmla="*/ 3301229 w 3961229"/>
              <a:gd name="connsiteY2" fmla="*/ 9252 h 3970065"/>
              <a:gd name="connsiteX3" fmla="*/ 3961228 w 3961229"/>
              <a:gd name="connsiteY3" fmla="*/ 669253 h 3970065"/>
              <a:gd name="connsiteX4" fmla="*/ 3961229 w 3961229"/>
              <a:gd name="connsiteY4" fmla="*/ 3310065 h 3970065"/>
              <a:gd name="connsiteX5" fmla="*/ 3767919 w 3961229"/>
              <a:gd name="connsiteY5" fmla="*/ 3776756 h 3970065"/>
              <a:gd name="connsiteX6" fmla="*/ 3301228 w 3961229"/>
              <a:gd name="connsiteY6" fmla="*/ 3970065 h 3970065"/>
              <a:gd name="connsiteX7" fmla="*/ 661229 w 3961229"/>
              <a:gd name="connsiteY7" fmla="*/ 3970065 h 3970065"/>
              <a:gd name="connsiteX8" fmla="*/ 194539 w 3961229"/>
              <a:gd name="connsiteY8" fmla="*/ 3776755 h 3970065"/>
              <a:gd name="connsiteX9" fmla="*/ 1230 w 3961229"/>
              <a:gd name="connsiteY9" fmla="*/ 3310064 h 3970065"/>
              <a:gd name="connsiteX10" fmla="*/ 1229 w 3961229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67511"/>
              <a:gd name="connsiteY0" fmla="*/ 669252 h 3970065"/>
              <a:gd name="connsiteX1" fmla="*/ 8605 w 3967511"/>
              <a:gd name="connsiteY1" fmla="*/ 15827 h 3970065"/>
              <a:gd name="connsiteX2" fmla="*/ 3301229 w 3967511"/>
              <a:gd name="connsiteY2" fmla="*/ 9252 h 3970065"/>
              <a:gd name="connsiteX3" fmla="*/ 3961228 w 3967511"/>
              <a:gd name="connsiteY3" fmla="*/ 669253 h 3970065"/>
              <a:gd name="connsiteX4" fmla="*/ 3961229 w 3967511"/>
              <a:gd name="connsiteY4" fmla="*/ 3310065 h 3970065"/>
              <a:gd name="connsiteX5" fmla="*/ 3767919 w 3967511"/>
              <a:gd name="connsiteY5" fmla="*/ 3776756 h 3970065"/>
              <a:gd name="connsiteX6" fmla="*/ 3301228 w 3967511"/>
              <a:gd name="connsiteY6" fmla="*/ 3970065 h 3970065"/>
              <a:gd name="connsiteX7" fmla="*/ 661229 w 3967511"/>
              <a:gd name="connsiteY7" fmla="*/ 3970065 h 3970065"/>
              <a:gd name="connsiteX8" fmla="*/ 194539 w 3967511"/>
              <a:gd name="connsiteY8" fmla="*/ 3776755 h 3970065"/>
              <a:gd name="connsiteX9" fmla="*/ 1230 w 3967511"/>
              <a:gd name="connsiteY9" fmla="*/ 3310064 h 3970065"/>
              <a:gd name="connsiteX10" fmla="*/ 1229 w 3967511"/>
              <a:gd name="connsiteY10" fmla="*/ 669252 h 3970065"/>
              <a:gd name="connsiteX0" fmla="*/ 1229 w 3974113"/>
              <a:gd name="connsiteY0" fmla="*/ 669252 h 3970065"/>
              <a:gd name="connsiteX1" fmla="*/ 8605 w 3974113"/>
              <a:gd name="connsiteY1" fmla="*/ 15827 h 3970065"/>
              <a:gd name="connsiteX2" fmla="*/ 3301229 w 3974113"/>
              <a:gd name="connsiteY2" fmla="*/ 9252 h 3970065"/>
              <a:gd name="connsiteX3" fmla="*/ 3967830 w 3974113"/>
              <a:gd name="connsiteY3" fmla="*/ 15827 h 3970065"/>
              <a:gd name="connsiteX4" fmla="*/ 3961229 w 3974113"/>
              <a:gd name="connsiteY4" fmla="*/ 3310065 h 3970065"/>
              <a:gd name="connsiteX5" fmla="*/ 3767919 w 3974113"/>
              <a:gd name="connsiteY5" fmla="*/ 3776756 h 3970065"/>
              <a:gd name="connsiteX6" fmla="*/ 3301228 w 3974113"/>
              <a:gd name="connsiteY6" fmla="*/ 3970065 h 3970065"/>
              <a:gd name="connsiteX7" fmla="*/ 661229 w 3974113"/>
              <a:gd name="connsiteY7" fmla="*/ 3970065 h 3970065"/>
              <a:gd name="connsiteX8" fmla="*/ 194539 w 3974113"/>
              <a:gd name="connsiteY8" fmla="*/ 3776755 h 3970065"/>
              <a:gd name="connsiteX9" fmla="*/ 1230 w 3974113"/>
              <a:gd name="connsiteY9" fmla="*/ 3310064 h 3970065"/>
              <a:gd name="connsiteX10" fmla="*/ 1229 w 3974113"/>
              <a:gd name="connsiteY10" fmla="*/ 669252 h 3970065"/>
              <a:gd name="connsiteX0" fmla="*/ 1229 w 3967830"/>
              <a:gd name="connsiteY0" fmla="*/ 670075 h 3970888"/>
              <a:gd name="connsiteX1" fmla="*/ 8605 w 3967830"/>
              <a:gd name="connsiteY1" fmla="*/ 16650 h 3970888"/>
              <a:gd name="connsiteX2" fmla="*/ 3301229 w 3967830"/>
              <a:gd name="connsiteY2" fmla="*/ 10075 h 3970888"/>
              <a:gd name="connsiteX3" fmla="*/ 3967830 w 3967830"/>
              <a:gd name="connsiteY3" fmla="*/ 16650 h 3970888"/>
              <a:gd name="connsiteX4" fmla="*/ 3961229 w 3967830"/>
              <a:gd name="connsiteY4" fmla="*/ 3310888 h 3970888"/>
              <a:gd name="connsiteX5" fmla="*/ 3767919 w 3967830"/>
              <a:gd name="connsiteY5" fmla="*/ 3777579 h 3970888"/>
              <a:gd name="connsiteX6" fmla="*/ 3301228 w 3967830"/>
              <a:gd name="connsiteY6" fmla="*/ 3970888 h 3970888"/>
              <a:gd name="connsiteX7" fmla="*/ 661229 w 3967830"/>
              <a:gd name="connsiteY7" fmla="*/ 3970888 h 3970888"/>
              <a:gd name="connsiteX8" fmla="*/ 194539 w 3967830"/>
              <a:gd name="connsiteY8" fmla="*/ 3777578 h 3970888"/>
              <a:gd name="connsiteX9" fmla="*/ 1230 w 3967830"/>
              <a:gd name="connsiteY9" fmla="*/ 3310887 h 3970888"/>
              <a:gd name="connsiteX10" fmla="*/ 1229 w 3967830"/>
              <a:gd name="connsiteY10" fmla="*/ 670075 h 3970888"/>
              <a:gd name="connsiteX0" fmla="*/ 122047 w 4088648"/>
              <a:gd name="connsiteY0" fmla="*/ 670075 h 3970888"/>
              <a:gd name="connsiteX1" fmla="*/ 8484 w 4088648"/>
              <a:gd name="connsiteY1" fmla="*/ 16650 h 3970888"/>
              <a:gd name="connsiteX2" fmla="*/ 3422047 w 4088648"/>
              <a:gd name="connsiteY2" fmla="*/ 10075 h 3970888"/>
              <a:gd name="connsiteX3" fmla="*/ 4088648 w 4088648"/>
              <a:gd name="connsiteY3" fmla="*/ 16650 h 3970888"/>
              <a:gd name="connsiteX4" fmla="*/ 4082047 w 4088648"/>
              <a:gd name="connsiteY4" fmla="*/ 3310888 h 3970888"/>
              <a:gd name="connsiteX5" fmla="*/ 3888737 w 4088648"/>
              <a:gd name="connsiteY5" fmla="*/ 3777579 h 3970888"/>
              <a:gd name="connsiteX6" fmla="*/ 3422046 w 4088648"/>
              <a:gd name="connsiteY6" fmla="*/ 3970888 h 3970888"/>
              <a:gd name="connsiteX7" fmla="*/ 782047 w 4088648"/>
              <a:gd name="connsiteY7" fmla="*/ 3970888 h 3970888"/>
              <a:gd name="connsiteX8" fmla="*/ 315357 w 4088648"/>
              <a:gd name="connsiteY8" fmla="*/ 3777578 h 3970888"/>
              <a:gd name="connsiteX9" fmla="*/ 122048 w 4088648"/>
              <a:gd name="connsiteY9" fmla="*/ 3310887 h 3970888"/>
              <a:gd name="connsiteX10" fmla="*/ 122047 w 4088648"/>
              <a:gd name="connsiteY10" fmla="*/ 670075 h 3970888"/>
              <a:gd name="connsiteX0" fmla="*/ 104234 w 4070835"/>
              <a:gd name="connsiteY0" fmla="*/ 670075 h 3970888"/>
              <a:gd name="connsiteX1" fmla="*/ 8484 w 4070835"/>
              <a:gd name="connsiteY1" fmla="*/ 16650 h 3970888"/>
              <a:gd name="connsiteX2" fmla="*/ 3404234 w 4070835"/>
              <a:gd name="connsiteY2" fmla="*/ 10075 h 3970888"/>
              <a:gd name="connsiteX3" fmla="*/ 4070835 w 4070835"/>
              <a:gd name="connsiteY3" fmla="*/ 16650 h 3970888"/>
              <a:gd name="connsiteX4" fmla="*/ 4064234 w 4070835"/>
              <a:gd name="connsiteY4" fmla="*/ 3310888 h 3970888"/>
              <a:gd name="connsiteX5" fmla="*/ 3870924 w 4070835"/>
              <a:gd name="connsiteY5" fmla="*/ 3777579 h 3970888"/>
              <a:gd name="connsiteX6" fmla="*/ 3404233 w 4070835"/>
              <a:gd name="connsiteY6" fmla="*/ 3970888 h 3970888"/>
              <a:gd name="connsiteX7" fmla="*/ 764234 w 4070835"/>
              <a:gd name="connsiteY7" fmla="*/ 3970888 h 3970888"/>
              <a:gd name="connsiteX8" fmla="*/ 297544 w 4070835"/>
              <a:gd name="connsiteY8" fmla="*/ 3777578 h 3970888"/>
              <a:gd name="connsiteX9" fmla="*/ 104235 w 4070835"/>
              <a:gd name="connsiteY9" fmla="*/ 3310887 h 3970888"/>
              <a:gd name="connsiteX10" fmla="*/ 104234 w 4070835"/>
              <a:gd name="connsiteY10" fmla="*/ 670075 h 3970888"/>
              <a:gd name="connsiteX0" fmla="*/ 127985 w 4094586"/>
              <a:gd name="connsiteY0" fmla="*/ 670075 h 3970888"/>
              <a:gd name="connsiteX1" fmla="*/ 8484 w 4094586"/>
              <a:gd name="connsiteY1" fmla="*/ 16650 h 3970888"/>
              <a:gd name="connsiteX2" fmla="*/ 3427985 w 4094586"/>
              <a:gd name="connsiteY2" fmla="*/ 10075 h 3970888"/>
              <a:gd name="connsiteX3" fmla="*/ 4094586 w 4094586"/>
              <a:gd name="connsiteY3" fmla="*/ 16650 h 3970888"/>
              <a:gd name="connsiteX4" fmla="*/ 4087985 w 4094586"/>
              <a:gd name="connsiteY4" fmla="*/ 3310888 h 3970888"/>
              <a:gd name="connsiteX5" fmla="*/ 3894675 w 4094586"/>
              <a:gd name="connsiteY5" fmla="*/ 3777579 h 3970888"/>
              <a:gd name="connsiteX6" fmla="*/ 3427984 w 4094586"/>
              <a:gd name="connsiteY6" fmla="*/ 3970888 h 3970888"/>
              <a:gd name="connsiteX7" fmla="*/ 787985 w 4094586"/>
              <a:gd name="connsiteY7" fmla="*/ 3970888 h 3970888"/>
              <a:gd name="connsiteX8" fmla="*/ 321295 w 4094586"/>
              <a:gd name="connsiteY8" fmla="*/ 3777578 h 3970888"/>
              <a:gd name="connsiteX9" fmla="*/ 127986 w 4094586"/>
              <a:gd name="connsiteY9" fmla="*/ 3310887 h 3970888"/>
              <a:gd name="connsiteX10" fmla="*/ 127985 w 4094586"/>
              <a:gd name="connsiteY10" fmla="*/ 670075 h 3970888"/>
              <a:gd name="connsiteX0" fmla="*/ 668272 w 4634873"/>
              <a:gd name="connsiteY0" fmla="*/ 762329 h 4063142"/>
              <a:gd name="connsiteX1" fmla="*/ 675648 w 4634873"/>
              <a:gd name="connsiteY1" fmla="*/ 108904 h 4063142"/>
              <a:gd name="connsiteX2" fmla="*/ 548771 w 4634873"/>
              <a:gd name="connsiteY2" fmla="*/ 108904 h 4063142"/>
              <a:gd name="connsiteX3" fmla="*/ 3968272 w 4634873"/>
              <a:gd name="connsiteY3" fmla="*/ 102329 h 4063142"/>
              <a:gd name="connsiteX4" fmla="*/ 4634873 w 4634873"/>
              <a:gd name="connsiteY4" fmla="*/ 108904 h 4063142"/>
              <a:gd name="connsiteX5" fmla="*/ 4628272 w 4634873"/>
              <a:gd name="connsiteY5" fmla="*/ 3403142 h 4063142"/>
              <a:gd name="connsiteX6" fmla="*/ 4434962 w 4634873"/>
              <a:gd name="connsiteY6" fmla="*/ 3869833 h 4063142"/>
              <a:gd name="connsiteX7" fmla="*/ 3968271 w 4634873"/>
              <a:gd name="connsiteY7" fmla="*/ 4063142 h 4063142"/>
              <a:gd name="connsiteX8" fmla="*/ 1328272 w 4634873"/>
              <a:gd name="connsiteY8" fmla="*/ 4063142 h 4063142"/>
              <a:gd name="connsiteX9" fmla="*/ 861582 w 4634873"/>
              <a:gd name="connsiteY9" fmla="*/ 3869832 h 4063142"/>
              <a:gd name="connsiteX10" fmla="*/ 668273 w 4634873"/>
              <a:gd name="connsiteY10" fmla="*/ 3403141 h 4063142"/>
              <a:gd name="connsiteX11" fmla="*/ 668272 w 4634873"/>
              <a:gd name="connsiteY11" fmla="*/ 762329 h 4063142"/>
              <a:gd name="connsiteX0" fmla="*/ 668272 w 4634873"/>
              <a:gd name="connsiteY0" fmla="*/ 670075 h 3970888"/>
              <a:gd name="connsiteX1" fmla="*/ 675648 w 4634873"/>
              <a:gd name="connsiteY1" fmla="*/ 16650 h 3970888"/>
              <a:gd name="connsiteX2" fmla="*/ 548771 w 4634873"/>
              <a:gd name="connsiteY2" fmla="*/ 16650 h 3970888"/>
              <a:gd name="connsiteX3" fmla="*/ 3968272 w 4634873"/>
              <a:gd name="connsiteY3" fmla="*/ 10075 h 3970888"/>
              <a:gd name="connsiteX4" fmla="*/ 4634873 w 4634873"/>
              <a:gd name="connsiteY4" fmla="*/ 16650 h 3970888"/>
              <a:gd name="connsiteX5" fmla="*/ 4628272 w 4634873"/>
              <a:gd name="connsiteY5" fmla="*/ 3310888 h 3970888"/>
              <a:gd name="connsiteX6" fmla="*/ 4434962 w 4634873"/>
              <a:gd name="connsiteY6" fmla="*/ 3777579 h 3970888"/>
              <a:gd name="connsiteX7" fmla="*/ 3968271 w 4634873"/>
              <a:gd name="connsiteY7" fmla="*/ 3970888 h 3970888"/>
              <a:gd name="connsiteX8" fmla="*/ 1328272 w 4634873"/>
              <a:gd name="connsiteY8" fmla="*/ 3970888 h 3970888"/>
              <a:gd name="connsiteX9" fmla="*/ 861582 w 4634873"/>
              <a:gd name="connsiteY9" fmla="*/ 3777578 h 3970888"/>
              <a:gd name="connsiteX10" fmla="*/ 668273 w 4634873"/>
              <a:gd name="connsiteY10" fmla="*/ 3310887 h 3970888"/>
              <a:gd name="connsiteX11" fmla="*/ 668272 w 4634873"/>
              <a:gd name="connsiteY11" fmla="*/ 670075 h 3970888"/>
              <a:gd name="connsiteX0" fmla="*/ 668272 w 4634873"/>
              <a:gd name="connsiteY0" fmla="*/ 681087 h 3981900"/>
              <a:gd name="connsiteX1" fmla="*/ 675648 w 4634873"/>
              <a:gd name="connsiteY1" fmla="*/ 27662 h 3981900"/>
              <a:gd name="connsiteX2" fmla="*/ 548771 w 4634873"/>
              <a:gd name="connsiteY2" fmla="*/ 27662 h 3981900"/>
              <a:gd name="connsiteX3" fmla="*/ 3968272 w 4634873"/>
              <a:gd name="connsiteY3" fmla="*/ 21087 h 3981900"/>
              <a:gd name="connsiteX4" fmla="*/ 4634873 w 4634873"/>
              <a:gd name="connsiteY4" fmla="*/ 27662 h 3981900"/>
              <a:gd name="connsiteX5" fmla="*/ 4628272 w 4634873"/>
              <a:gd name="connsiteY5" fmla="*/ 3321900 h 3981900"/>
              <a:gd name="connsiteX6" fmla="*/ 4434962 w 4634873"/>
              <a:gd name="connsiteY6" fmla="*/ 3788591 h 3981900"/>
              <a:gd name="connsiteX7" fmla="*/ 3968271 w 4634873"/>
              <a:gd name="connsiteY7" fmla="*/ 3981900 h 3981900"/>
              <a:gd name="connsiteX8" fmla="*/ 1328272 w 4634873"/>
              <a:gd name="connsiteY8" fmla="*/ 3981900 h 3981900"/>
              <a:gd name="connsiteX9" fmla="*/ 861582 w 4634873"/>
              <a:gd name="connsiteY9" fmla="*/ 3788590 h 3981900"/>
              <a:gd name="connsiteX10" fmla="*/ 668273 w 4634873"/>
              <a:gd name="connsiteY10" fmla="*/ 3321899 h 3981900"/>
              <a:gd name="connsiteX11" fmla="*/ 668272 w 4634873"/>
              <a:gd name="connsiteY11" fmla="*/ 681087 h 3981900"/>
              <a:gd name="connsiteX0" fmla="*/ 668272 w 4634873"/>
              <a:gd name="connsiteY0" fmla="*/ 683477 h 3984290"/>
              <a:gd name="connsiteX1" fmla="*/ 675648 w 4634873"/>
              <a:gd name="connsiteY1" fmla="*/ 30052 h 3984290"/>
              <a:gd name="connsiteX2" fmla="*/ 548771 w 4634873"/>
              <a:gd name="connsiteY2" fmla="*/ 30052 h 3984290"/>
              <a:gd name="connsiteX3" fmla="*/ 3968272 w 4634873"/>
              <a:gd name="connsiteY3" fmla="*/ 23477 h 3984290"/>
              <a:gd name="connsiteX4" fmla="*/ 4634873 w 4634873"/>
              <a:gd name="connsiteY4" fmla="*/ 30052 h 3984290"/>
              <a:gd name="connsiteX5" fmla="*/ 4628272 w 4634873"/>
              <a:gd name="connsiteY5" fmla="*/ 3324290 h 3984290"/>
              <a:gd name="connsiteX6" fmla="*/ 4434962 w 4634873"/>
              <a:gd name="connsiteY6" fmla="*/ 3790981 h 3984290"/>
              <a:gd name="connsiteX7" fmla="*/ 3968271 w 4634873"/>
              <a:gd name="connsiteY7" fmla="*/ 3984290 h 3984290"/>
              <a:gd name="connsiteX8" fmla="*/ 1328272 w 4634873"/>
              <a:gd name="connsiteY8" fmla="*/ 3984290 h 3984290"/>
              <a:gd name="connsiteX9" fmla="*/ 861582 w 4634873"/>
              <a:gd name="connsiteY9" fmla="*/ 3790980 h 3984290"/>
              <a:gd name="connsiteX10" fmla="*/ 668273 w 4634873"/>
              <a:gd name="connsiteY10" fmla="*/ 3324289 h 3984290"/>
              <a:gd name="connsiteX11" fmla="*/ 668272 w 4634873"/>
              <a:gd name="connsiteY11" fmla="*/ 683477 h 3984290"/>
              <a:gd name="connsiteX0" fmla="*/ 18927 w 3985528"/>
              <a:gd name="connsiteY0" fmla="*/ 763425 h 4064238"/>
              <a:gd name="connsiteX1" fmla="*/ 26303 w 3985528"/>
              <a:gd name="connsiteY1" fmla="*/ 110000 h 4064238"/>
              <a:gd name="connsiteX2" fmla="*/ 3318927 w 3985528"/>
              <a:gd name="connsiteY2" fmla="*/ 103425 h 4064238"/>
              <a:gd name="connsiteX3" fmla="*/ 3985528 w 3985528"/>
              <a:gd name="connsiteY3" fmla="*/ 110000 h 4064238"/>
              <a:gd name="connsiteX4" fmla="*/ 3978927 w 3985528"/>
              <a:gd name="connsiteY4" fmla="*/ 3404238 h 4064238"/>
              <a:gd name="connsiteX5" fmla="*/ 3785617 w 3985528"/>
              <a:gd name="connsiteY5" fmla="*/ 3870929 h 4064238"/>
              <a:gd name="connsiteX6" fmla="*/ 3318926 w 3985528"/>
              <a:gd name="connsiteY6" fmla="*/ 4064238 h 4064238"/>
              <a:gd name="connsiteX7" fmla="*/ 678927 w 3985528"/>
              <a:gd name="connsiteY7" fmla="*/ 4064238 h 4064238"/>
              <a:gd name="connsiteX8" fmla="*/ 212237 w 3985528"/>
              <a:gd name="connsiteY8" fmla="*/ 3870928 h 4064238"/>
              <a:gd name="connsiteX9" fmla="*/ 18928 w 3985528"/>
              <a:gd name="connsiteY9" fmla="*/ 3404237 h 4064238"/>
              <a:gd name="connsiteX10" fmla="*/ 18927 w 3985528"/>
              <a:gd name="connsiteY10" fmla="*/ 763425 h 4064238"/>
              <a:gd name="connsiteX0" fmla="*/ 18927 w 3985528"/>
              <a:gd name="connsiteY0" fmla="*/ 1149938 h 4450751"/>
              <a:gd name="connsiteX1" fmla="*/ 26303 w 3985528"/>
              <a:gd name="connsiteY1" fmla="*/ 496513 h 4450751"/>
              <a:gd name="connsiteX2" fmla="*/ 3318927 w 3985528"/>
              <a:gd name="connsiteY2" fmla="*/ 489938 h 4450751"/>
              <a:gd name="connsiteX3" fmla="*/ 3985528 w 3985528"/>
              <a:gd name="connsiteY3" fmla="*/ 496513 h 4450751"/>
              <a:gd name="connsiteX4" fmla="*/ 3978927 w 3985528"/>
              <a:gd name="connsiteY4" fmla="*/ 3790751 h 4450751"/>
              <a:gd name="connsiteX5" fmla="*/ 3785617 w 3985528"/>
              <a:gd name="connsiteY5" fmla="*/ 4257442 h 4450751"/>
              <a:gd name="connsiteX6" fmla="*/ 3318926 w 3985528"/>
              <a:gd name="connsiteY6" fmla="*/ 4450751 h 4450751"/>
              <a:gd name="connsiteX7" fmla="*/ 678927 w 3985528"/>
              <a:gd name="connsiteY7" fmla="*/ 4450751 h 4450751"/>
              <a:gd name="connsiteX8" fmla="*/ 212237 w 3985528"/>
              <a:gd name="connsiteY8" fmla="*/ 4257441 h 4450751"/>
              <a:gd name="connsiteX9" fmla="*/ 18928 w 3985528"/>
              <a:gd name="connsiteY9" fmla="*/ 3790750 h 4450751"/>
              <a:gd name="connsiteX10" fmla="*/ 18927 w 3985528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1149938 h 4450751"/>
              <a:gd name="connsiteX1" fmla="*/ 29488 w 3988713"/>
              <a:gd name="connsiteY1" fmla="*/ 496513 h 4450751"/>
              <a:gd name="connsiteX2" fmla="*/ 3322112 w 3988713"/>
              <a:gd name="connsiteY2" fmla="*/ 489938 h 4450751"/>
              <a:gd name="connsiteX3" fmla="*/ 3988713 w 3988713"/>
              <a:gd name="connsiteY3" fmla="*/ 496513 h 4450751"/>
              <a:gd name="connsiteX4" fmla="*/ 3982112 w 3988713"/>
              <a:gd name="connsiteY4" fmla="*/ 3790751 h 4450751"/>
              <a:gd name="connsiteX5" fmla="*/ 3788802 w 3988713"/>
              <a:gd name="connsiteY5" fmla="*/ 4257442 h 4450751"/>
              <a:gd name="connsiteX6" fmla="*/ 3322111 w 3988713"/>
              <a:gd name="connsiteY6" fmla="*/ 4450751 h 4450751"/>
              <a:gd name="connsiteX7" fmla="*/ 682112 w 3988713"/>
              <a:gd name="connsiteY7" fmla="*/ 4450751 h 4450751"/>
              <a:gd name="connsiteX8" fmla="*/ 215422 w 3988713"/>
              <a:gd name="connsiteY8" fmla="*/ 4257441 h 4450751"/>
              <a:gd name="connsiteX9" fmla="*/ 22113 w 3988713"/>
              <a:gd name="connsiteY9" fmla="*/ 3790750 h 4450751"/>
              <a:gd name="connsiteX10" fmla="*/ 22112 w 3988713"/>
              <a:gd name="connsiteY10" fmla="*/ 1149938 h 4450751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1195887 h 4496700"/>
              <a:gd name="connsiteX1" fmla="*/ 29488 w 3988713"/>
              <a:gd name="connsiteY1" fmla="*/ 542462 h 4496700"/>
              <a:gd name="connsiteX2" fmla="*/ 3322112 w 3988713"/>
              <a:gd name="connsiteY2" fmla="*/ 535887 h 4496700"/>
              <a:gd name="connsiteX3" fmla="*/ 3988713 w 3988713"/>
              <a:gd name="connsiteY3" fmla="*/ 542462 h 4496700"/>
              <a:gd name="connsiteX4" fmla="*/ 3982112 w 3988713"/>
              <a:gd name="connsiteY4" fmla="*/ 3836700 h 4496700"/>
              <a:gd name="connsiteX5" fmla="*/ 3788802 w 3988713"/>
              <a:gd name="connsiteY5" fmla="*/ 4303391 h 4496700"/>
              <a:gd name="connsiteX6" fmla="*/ 3322111 w 3988713"/>
              <a:gd name="connsiteY6" fmla="*/ 4496700 h 4496700"/>
              <a:gd name="connsiteX7" fmla="*/ 682112 w 3988713"/>
              <a:gd name="connsiteY7" fmla="*/ 4496700 h 4496700"/>
              <a:gd name="connsiteX8" fmla="*/ 215422 w 3988713"/>
              <a:gd name="connsiteY8" fmla="*/ 4303390 h 4496700"/>
              <a:gd name="connsiteX9" fmla="*/ 22113 w 3988713"/>
              <a:gd name="connsiteY9" fmla="*/ 3836699 h 4496700"/>
              <a:gd name="connsiteX10" fmla="*/ 22112 w 3988713"/>
              <a:gd name="connsiteY10" fmla="*/ 1195887 h 4496700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763425 h 4064238"/>
              <a:gd name="connsiteX1" fmla="*/ 29488 w 3988713"/>
              <a:gd name="connsiteY1" fmla="*/ 110000 h 4064238"/>
              <a:gd name="connsiteX2" fmla="*/ 3322112 w 3988713"/>
              <a:gd name="connsiteY2" fmla="*/ 103425 h 4064238"/>
              <a:gd name="connsiteX3" fmla="*/ 3988713 w 3988713"/>
              <a:gd name="connsiteY3" fmla="*/ 110000 h 4064238"/>
              <a:gd name="connsiteX4" fmla="*/ 3982112 w 3988713"/>
              <a:gd name="connsiteY4" fmla="*/ 3404238 h 4064238"/>
              <a:gd name="connsiteX5" fmla="*/ 3788802 w 3988713"/>
              <a:gd name="connsiteY5" fmla="*/ 3870929 h 4064238"/>
              <a:gd name="connsiteX6" fmla="*/ 3322111 w 3988713"/>
              <a:gd name="connsiteY6" fmla="*/ 4064238 h 4064238"/>
              <a:gd name="connsiteX7" fmla="*/ 682112 w 3988713"/>
              <a:gd name="connsiteY7" fmla="*/ 4064238 h 4064238"/>
              <a:gd name="connsiteX8" fmla="*/ 215422 w 3988713"/>
              <a:gd name="connsiteY8" fmla="*/ 3870928 h 4064238"/>
              <a:gd name="connsiteX9" fmla="*/ 22113 w 3988713"/>
              <a:gd name="connsiteY9" fmla="*/ 3404237 h 4064238"/>
              <a:gd name="connsiteX10" fmla="*/ 22112 w 3988713"/>
              <a:gd name="connsiteY10" fmla="*/ 763425 h 4064238"/>
              <a:gd name="connsiteX0" fmla="*/ 22112 w 3988713"/>
              <a:gd name="connsiteY0" fmla="*/ 670075 h 3970888"/>
              <a:gd name="connsiteX1" fmla="*/ 29488 w 3988713"/>
              <a:gd name="connsiteY1" fmla="*/ 16650 h 3970888"/>
              <a:gd name="connsiteX2" fmla="*/ 3322112 w 3988713"/>
              <a:gd name="connsiteY2" fmla="*/ 10075 h 3970888"/>
              <a:gd name="connsiteX3" fmla="*/ 3988713 w 3988713"/>
              <a:gd name="connsiteY3" fmla="*/ 16650 h 3970888"/>
              <a:gd name="connsiteX4" fmla="*/ 3982112 w 3988713"/>
              <a:gd name="connsiteY4" fmla="*/ 3310888 h 3970888"/>
              <a:gd name="connsiteX5" fmla="*/ 3788802 w 3988713"/>
              <a:gd name="connsiteY5" fmla="*/ 3777579 h 3970888"/>
              <a:gd name="connsiteX6" fmla="*/ 3322111 w 3988713"/>
              <a:gd name="connsiteY6" fmla="*/ 3970888 h 3970888"/>
              <a:gd name="connsiteX7" fmla="*/ 682112 w 3988713"/>
              <a:gd name="connsiteY7" fmla="*/ 3970888 h 3970888"/>
              <a:gd name="connsiteX8" fmla="*/ 215422 w 3988713"/>
              <a:gd name="connsiteY8" fmla="*/ 3777578 h 3970888"/>
              <a:gd name="connsiteX9" fmla="*/ 22113 w 3988713"/>
              <a:gd name="connsiteY9" fmla="*/ 3310887 h 3970888"/>
              <a:gd name="connsiteX10" fmla="*/ 22112 w 3988713"/>
              <a:gd name="connsiteY10" fmla="*/ 670075 h 3970888"/>
              <a:gd name="connsiteX0" fmla="*/ 22112 w 3988713"/>
              <a:gd name="connsiteY0" fmla="*/ 1202465 h 4503278"/>
              <a:gd name="connsiteX1" fmla="*/ 29488 w 3988713"/>
              <a:gd name="connsiteY1" fmla="*/ 549040 h 4503278"/>
              <a:gd name="connsiteX2" fmla="*/ 3988713 w 3988713"/>
              <a:gd name="connsiteY2" fmla="*/ 549040 h 4503278"/>
              <a:gd name="connsiteX3" fmla="*/ 3982112 w 3988713"/>
              <a:gd name="connsiteY3" fmla="*/ 3843278 h 4503278"/>
              <a:gd name="connsiteX4" fmla="*/ 3788802 w 3988713"/>
              <a:gd name="connsiteY4" fmla="*/ 4309969 h 4503278"/>
              <a:gd name="connsiteX5" fmla="*/ 3322111 w 3988713"/>
              <a:gd name="connsiteY5" fmla="*/ 4503278 h 4503278"/>
              <a:gd name="connsiteX6" fmla="*/ 682112 w 3988713"/>
              <a:gd name="connsiteY6" fmla="*/ 4503278 h 4503278"/>
              <a:gd name="connsiteX7" fmla="*/ 215422 w 3988713"/>
              <a:gd name="connsiteY7" fmla="*/ 4309968 h 4503278"/>
              <a:gd name="connsiteX8" fmla="*/ 22113 w 3988713"/>
              <a:gd name="connsiteY8" fmla="*/ 3843277 h 4503278"/>
              <a:gd name="connsiteX9" fmla="*/ 22112 w 3988713"/>
              <a:gd name="connsiteY9" fmla="*/ 1202465 h 4503278"/>
              <a:gd name="connsiteX0" fmla="*/ 22112 w 3988713"/>
              <a:gd name="connsiteY0" fmla="*/ 1510994 h 4811807"/>
              <a:gd name="connsiteX1" fmla="*/ 29488 w 3988713"/>
              <a:gd name="connsiteY1" fmla="*/ 857569 h 4811807"/>
              <a:gd name="connsiteX2" fmla="*/ 3988713 w 3988713"/>
              <a:gd name="connsiteY2" fmla="*/ 857569 h 4811807"/>
              <a:gd name="connsiteX3" fmla="*/ 3982112 w 3988713"/>
              <a:gd name="connsiteY3" fmla="*/ 4151807 h 4811807"/>
              <a:gd name="connsiteX4" fmla="*/ 3788802 w 3988713"/>
              <a:gd name="connsiteY4" fmla="*/ 4618498 h 4811807"/>
              <a:gd name="connsiteX5" fmla="*/ 3322111 w 3988713"/>
              <a:gd name="connsiteY5" fmla="*/ 4811807 h 4811807"/>
              <a:gd name="connsiteX6" fmla="*/ 682112 w 3988713"/>
              <a:gd name="connsiteY6" fmla="*/ 4811807 h 4811807"/>
              <a:gd name="connsiteX7" fmla="*/ 215422 w 3988713"/>
              <a:gd name="connsiteY7" fmla="*/ 4618497 h 4811807"/>
              <a:gd name="connsiteX8" fmla="*/ 22113 w 3988713"/>
              <a:gd name="connsiteY8" fmla="*/ 4151806 h 4811807"/>
              <a:gd name="connsiteX9" fmla="*/ 22112 w 3988713"/>
              <a:gd name="connsiteY9" fmla="*/ 1510994 h 4811807"/>
              <a:gd name="connsiteX0" fmla="*/ 22112 w 3988713"/>
              <a:gd name="connsiteY0" fmla="*/ 653425 h 3954238"/>
              <a:gd name="connsiteX1" fmla="*/ 29488 w 3988713"/>
              <a:gd name="connsiteY1" fmla="*/ 0 h 3954238"/>
              <a:gd name="connsiteX2" fmla="*/ 3988713 w 3988713"/>
              <a:gd name="connsiteY2" fmla="*/ 0 h 3954238"/>
              <a:gd name="connsiteX3" fmla="*/ 3982112 w 3988713"/>
              <a:gd name="connsiteY3" fmla="*/ 3294238 h 3954238"/>
              <a:gd name="connsiteX4" fmla="*/ 3788802 w 3988713"/>
              <a:gd name="connsiteY4" fmla="*/ 3760929 h 3954238"/>
              <a:gd name="connsiteX5" fmla="*/ 3322111 w 3988713"/>
              <a:gd name="connsiteY5" fmla="*/ 3954238 h 3954238"/>
              <a:gd name="connsiteX6" fmla="*/ 682112 w 3988713"/>
              <a:gd name="connsiteY6" fmla="*/ 3954238 h 3954238"/>
              <a:gd name="connsiteX7" fmla="*/ 215422 w 3988713"/>
              <a:gd name="connsiteY7" fmla="*/ 3760928 h 3954238"/>
              <a:gd name="connsiteX8" fmla="*/ 22113 w 3988713"/>
              <a:gd name="connsiteY8" fmla="*/ 3294237 h 3954238"/>
              <a:gd name="connsiteX9" fmla="*/ 22112 w 3988713"/>
              <a:gd name="connsiteY9" fmla="*/ 653425 h 3954238"/>
              <a:gd name="connsiteX0" fmla="*/ 0 w 3966601"/>
              <a:gd name="connsiteY0" fmla="*/ 653425 h 3954238"/>
              <a:gd name="connsiteX1" fmla="*/ 7376 w 3966601"/>
              <a:gd name="connsiteY1" fmla="*/ 0 h 3954238"/>
              <a:gd name="connsiteX2" fmla="*/ 3966601 w 3966601"/>
              <a:gd name="connsiteY2" fmla="*/ 0 h 3954238"/>
              <a:gd name="connsiteX3" fmla="*/ 3960000 w 3966601"/>
              <a:gd name="connsiteY3" fmla="*/ 3294238 h 3954238"/>
              <a:gd name="connsiteX4" fmla="*/ 3766690 w 3966601"/>
              <a:gd name="connsiteY4" fmla="*/ 3760929 h 3954238"/>
              <a:gd name="connsiteX5" fmla="*/ 3299999 w 3966601"/>
              <a:gd name="connsiteY5" fmla="*/ 3954238 h 3954238"/>
              <a:gd name="connsiteX6" fmla="*/ 660000 w 3966601"/>
              <a:gd name="connsiteY6" fmla="*/ 3954238 h 3954238"/>
              <a:gd name="connsiteX7" fmla="*/ 193310 w 3966601"/>
              <a:gd name="connsiteY7" fmla="*/ 3760928 h 3954238"/>
              <a:gd name="connsiteX8" fmla="*/ 1 w 3966601"/>
              <a:gd name="connsiteY8" fmla="*/ 3294237 h 3954238"/>
              <a:gd name="connsiteX9" fmla="*/ 0 w 3966601"/>
              <a:gd name="connsiteY9" fmla="*/ 653425 h 3954238"/>
              <a:gd name="connsiteX0" fmla="*/ 653725 w 4620325"/>
              <a:gd name="connsiteY0" fmla="*/ 3294237 h 3954238"/>
              <a:gd name="connsiteX1" fmla="*/ 661100 w 4620325"/>
              <a:gd name="connsiteY1" fmla="*/ 0 h 3954238"/>
              <a:gd name="connsiteX2" fmla="*/ 4620325 w 4620325"/>
              <a:gd name="connsiteY2" fmla="*/ 0 h 3954238"/>
              <a:gd name="connsiteX3" fmla="*/ 4613724 w 4620325"/>
              <a:gd name="connsiteY3" fmla="*/ 3294238 h 3954238"/>
              <a:gd name="connsiteX4" fmla="*/ 4420414 w 4620325"/>
              <a:gd name="connsiteY4" fmla="*/ 3760929 h 3954238"/>
              <a:gd name="connsiteX5" fmla="*/ 3953723 w 4620325"/>
              <a:gd name="connsiteY5" fmla="*/ 3954238 h 3954238"/>
              <a:gd name="connsiteX6" fmla="*/ 1313724 w 4620325"/>
              <a:gd name="connsiteY6" fmla="*/ 3954238 h 3954238"/>
              <a:gd name="connsiteX7" fmla="*/ 847034 w 4620325"/>
              <a:gd name="connsiteY7" fmla="*/ 3760928 h 3954238"/>
              <a:gd name="connsiteX8" fmla="*/ 653725 w 4620325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766689 w 3966600"/>
              <a:gd name="connsiteY4" fmla="*/ 3760929 h 3954238"/>
              <a:gd name="connsiteX5" fmla="*/ 3299998 w 3966600"/>
              <a:gd name="connsiteY5" fmla="*/ 3954238 h 3954238"/>
              <a:gd name="connsiteX6" fmla="*/ 659999 w 3966600"/>
              <a:gd name="connsiteY6" fmla="*/ 3954238 h 3954238"/>
              <a:gd name="connsiteX7" fmla="*/ 193309 w 3966600"/>
              <a:gd name="connsiteY7" fmla="*/ 3760928 h 3954238"/>
              <a:gd name="connsiteX8" fmla="*/ 0 w 3966600"/>
              <a:gd name="connsiteY8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54238"/>
              <a:gd name="connsiteX1" fmla="*/ 7375 w 3966600"/>
              <a:gd name="connsiteY1" fmla="*/ 0 h 3954238"/>
              <a:gd name="connsiteX2" fmla="*/ 3966600 w 3966600"/>
              <a:gd name="connsiteY2" fmla="*/ 0 h 3954238"/>
              <a:gd name="connsiteX3" fmla="*/ 3959999 w 3966600"/>
              <a:gd name="connsiteY3" fmla="*/ 3294238 h 3954238"/>
              <a:gd name="connsiteX4" fmla="*/ 3299998 w 3966600"/>
              <a:gd name="connsiteY4" fmla="*/ 3954238 h 3954238"/>
              <a:gd name="connsiteX5" fmla="*/ 659999 w 3966600"/>
              <a:gd name="connsiteY5" fmla="*/ 3954238 h 3954238"/>
              <a:gd name="connsiteX6" fmla="*/ 193309 w 3966600"/>
              <a:gd name="connsiteY6" fmla="*/ 3760928 h 3954238"/>
              <a:gd name="connsiteX7" fmla="*/ 0 w 3966600"/>
              <a:gd name="connsiteY7" fmla="*/ 3294237 h 3954238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3299998 w 3966600"/>
              <a:gd name="connsiteY4" fmla="*/ 3954238 h 3960813"/>
              <a:gd name="connsiteX5" fmla="*/ 659999 w 3966600"/>
              <a:gd name="connsiteY5" fmla="*/ 3954238 h 3960813"/>
              <a:gd name="connsiteX6" fmla="*/ 193309 w 3966600"/>
              <a:gd name="connsiteY6" fmla="*/ 3760928 h 3960813"/>
              <a:gd name="connsiteX7" fmla="*/ 0 w 3966600"/>
              <a:gd name="connsiteY7" fmla="*/ 3294237 h 3960813"/>
              <a:gd name="connsiteX0" fmla="*/ 0 w 3966600"/>
              <a:gd name="connsiteY0" fmla="*/ 3294237 h 3960813"/>
              <a:gd name="connsiteX1" fmla="*/ 7375 w 3966600"/>
              <a:gd name="connsiteY1" fmla="*/ 0 h 3960813"/>
              <a:gd name="connsiteX2" fmla="*/ 3966600 w 3966600"/>
              <a:gd name="connsiteY2" fmla="*/ 0 h 3960813"/>
              <a:gd name="connsiteX3" fmla="*/ 3966600 w 3966600"/>
              <a:gd name="connsiteY3" fmla="*/ 3960813 h 3960813"/>
              <a:gd name="connsiteX4" fmla="*/ 659999 w 3966600"/>
              <a:gd name="connsiteY4" fmla="*/ 3954238 h 3960813"/>
              <a:gd name="connsiteX5" fmla="*/ 193309 w 3966600"/>
              <a:gd name="connsiteY5" fmla="*/ 3760928 h 3960813"/>
              <a:gd name="connsiteX6" fmla="*/ 0 w 3966600"/>
              <a:gd name="connsiteY6" fmla="*/ 3294237 h 39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6600" h="3960813">
                <a:moveTo>
                  <a:pt x="0" y="3294237"/>
                </a:moveTo>
                <a:cubicBezTo>
                  <a:pt x="2458" y="2196158"/>
                  <a:pt x="4917" y="1098079"/>
                  <a:pt x="7375" y="0"/>
                </a:cubicBezTo>
                <a:lnTo>
                  <a:pt x="3966600" y="0"/>
                </a:lnTo>
                <a:lnTo>
                  <a:pt x="3966600" y="3960813"/>
                </a:lnTo>
                <a:lnTo>
                  <a:pt x="659999" y="3954238"/>
                </a:lnTo>
                <a:cubicBezTo>
                  <a:pt x="484956" y="3954238"/>
                  <a:pt x="317082" y="3884702"/>
                  <a:pt x="193309" y="3760928"/>
                </a:cubicBezTo>
                <a:cubicBezTo>
                  <a:pt x="69535" y="3637154"/>
                  <a:pt x="0" y="3469280"/>
                  <a:pt x="0" y="3294237"/>
                </a:cubicBezTo>
                <a:close/>
              </a:path>
            </a:pathLst>
          </a:cu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3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ableHeading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404864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table text heading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720002" y="2376002"/>
            <a:ext cx="7920037" cy="30956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616002"/>
            <a:ext cx="7920037" cy="287337"/>
          </a:xfrm>
        </p:spPr>
        <p:txBody>
          <a:bodyPr>
            <a:noAutofit/>
          </a:bodyPr>
          <a:lstStyle>
            <a:lvl1pPr>
              <a:buNone/>
              <a:defRPr sz="1400" i="1">
                <a:solidFill>
                  <a:srgbClr val="5D5F66"/>
                </a:solidFill>
                <a:latin typeface="Georgia" pitchFamily="18" charset="0"/>
              </a:defRPr>
            </a:lvl1pPr>
            <a:lvl2pPr>
              <a:defRPr>
                <a:solidFill>
                  <a:srgbClr val="5D5F66"/>
                </a:solidFill>
              </a:defRPr>
            </a:lvl2pPr>
            <a:lvl3pPr>
              <a:defRPr>
                <a:solidFill>
                  <a:srgbClr val="5D5F66"/>
                </a:solidFill>
              </a:defRPr>
            </a:lvl3pPr>
            <a:lvl4pPr>
              <a:defRPr>
                <a:solidFill>
                  <a:srgbClr val="5D5F66"/>
                </a:solidFill>
              </a:defRPr>
            </a:lvl4pPr>
            <a:lvl5pPr>
              <a:defRPr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/>
              <a:t>Click to edit Master table/diagram credit styles</a:t>
            </a:r>
          </a:p>
        </p:txBody>
      </p:sp>
    </p:spTree>
    <p:extLst>
      <p:ext uri="{BB962C8B-B14F-4D97-AF65-F5344CB8AC3E}">
        <p14:creationId xmlns:p14="http://schemas.microsoft.com/office/powerpoint/2010/main" val="117067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73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4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ntr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3780000"/>
            <a:ext cx="7920000" cy="1898960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spcBef>
                <a:spcPts val="0"/>
              </a:spcBef>
              <a:defRPr sz="2000"/>
            </a:lvl1pPr>
            <a:lvl2pPr>
              <a:lnSpc>
                <a:spcPts val="2300"/>
              </a:lnSpc>
              <a:spcBef>
                <a:spcPts val="0"/>
              </a:spcBef>
              <a:defRPr sz="2000"/>
            </a:lvl2pPr>
            <a:lvl3pPr>
              <a:lnSpc>
                <a:spcPts val="2300"/>
              </a:lnSpc>
              <a:spcBef>
                <a:spcPts val="0"/>
              </a:spcBef>
              <a:defRPr sz="2000"/>
            </a:lvl3pPr>
            <a:lvl4pPr>
              <a:lnSpc>
                <a:spcPts val="2300"/>
              </a:lnSpc>
              <a:spcBef>
                <a:spcPts val="0"/>
              </a:spcBef>
              <a:defRPr sz="2000"/>
            </a:lvl4pPr>
            <a:lvl5pPr>
              <a:lnSpc>
                <a:spcPts val="23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1296000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intro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240000"/>
            <a:ext cx="7920000" cy="503238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 dirty="0"/>
              <a:t>Click to edit Master bullet 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90349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ings/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4626176"/>
            <a:ext cx="7920000" cy="1152000"/>
          </a:xfrm>
        </p:spPr>
        <p:txBody>
          <a:bodyPr>
            <a:normAutofit/>
          </a:bodyPr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sz="3400"/>
            </a:lvl1pPr>
            <a:lvl2pPr>
              <a:lnSpc>
                <a:spcPts val="2300"/>
              </a:lnSpc>
              <a:spcBef>
                <a:spcPts val="0"/>
              </a:spcBef>
              <a:buNone/>
              <a:defRPr sz="2000"/>
            </a:lvl2pPr>
            <a:lvl3pPr>
              <a:lnSpc>
                <a:spcPts val="2300"/>
              </a:lnSpc>
              <a:spcBef>
                <a:spcPts val="0"/>
              </a:spcBef>
              <a:buNone/>
              <a:defRPr sz="2000"/>
            </a:lvl3pPr>
            <a:lvl4pPr>
              <a:lnSpc>
                <a:spcPts val="2300"/>
              </a:lnSpc>
              <a:spcBef>
                <a:spcPts val="0"/>
              </a:spcBef>
              <a:buNone/>
              <a:defRPr sz="2000"/>
            </a:lvl4pPr>
            <a:lvl5pPr>
              <a:lnSpc>
                <a:spcPts val="23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540000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heading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32000"/>
            <a:ext cx="7920000" cy="540000"/>
          </a:xfrm>
        </p:spPr>
        <p:txBody>
          <a:bodyPr>
            <a:normAutofit/>
          </a:bodyPr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lang="en-US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heading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0000" y="2412000"/>
            <a:ext cx="7920000" cy="1296000"/>
          </a:xfrm>
        </p:spPr>
        <p:txBody>
          <a:bodyPr/>
          <a:lstStyle>
            <a:lvl1pPr marL="0" indent="0">
              <a:lnSpc>
                <a:spcPts val="3910"/>
              </a:lnSpc>
              <a:spcBef>
                <a:spcPts val="0"/>
              </a:spcBef>
              <a:buNone/>
              <a:defRPr sz="3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1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00000"/>
            <a:ext cx="7920000" cy="3933256"/>
          </a:xfrm>
        </p:spPr>
        <p:txBody>
          <a:bodyPr>
            <a:normAutofit/>
          </a:bodyPr>
          <a:lstStyle>
            <a:lvl1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1pPr>
            <a:lvl2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600">
                <a:solidFill>
                  <a:srgbClr val="5D5F66"/>
                </a:solidFill>
              </a:defRPr>
            </a:lvl2pPr>
            <a:lvl3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74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wo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00000"/>
            <a:ext cx="3600000" cy="3960000"/>
          </a:xfrm>
        </p:spPr>
        <p:txBody>
          <a:bodyPr>
            <a:normAutofit/>
          </a:bodyPr>
          <a:lstStyle>
            <a:lvl1pPr indent="-359914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5D5F66"/>
                </a:solidFill>
              </a:defRPr>
            </a:lvl1pPr>
            <a:lvl2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buNone/>
              <a:defRPr sz="1600">
                <a:solidFill>
                  <a:srgbClr val="5D5F66"/>
                </a:solidFill>
              </a:defRPr>
            </a:lvl2pPr>
            <a:lvl3pPr indent="-359914"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buNone/>
              <a:defRPr sz="1400">
                <a:solidFill>
                  <a:srgbClr val="5D5F66"/>
                </a:solidFill>
              </a:defRPr>
            </a:lvl3pPr>
            <a:lvl4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4pPr>
            <a:lvl5pPr>
              <a:lnSpc>
                <a:spcPts val="2300"/>
              </a:lnSpc>
              <a:spcBef>
                <a:spcPts val="0"/>
              </a:spcBef>
              <a:spcAft>
                <a:spcPts val="1417"/>
              </a:spcAft>
              <a:defRPr sz="2000">
                <a:solidFill>
                  <a:srgbClr val="5D5F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04000" y="1800001"/>
            <a:ext cx="3600000" cy="3960813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5D5F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One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1800000"/>
            <a:ext cx="7920037" cy="4005264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one column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56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2519999"/>
            <a:ext cx="7200000" cy="3240000"/>
          </a:xfrm>
        </p:spPr>
        <p:txBody>
          <a:bodyPr>
            <a:normAutofit/>
          </a:bodyPr>
          <a:lstStyle>
            <a:lvl1pPr marL="0" indent="0" algn="l">
              <a:lnSpc>
                <a:spcPts val="4999"/>
              </a:lnSpc>
              <a:spcBef>
                <a:spcPts val="0"/>
              </a:spcBef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section break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6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944000"/>
            <a:ext cx="7200000" cy="2700000"/>
          </a:xfrm>
        </p:spPr>
        <p:txBody>
          <a:bodyPr>
            <a:normAutofit/>
          </a:bodyPr>
          <a:lstStyle>
            <a:lvl1pPr marL="0" indent="0" algn="l">
              <a:lnSpc>
                <a:spcPts val="4999"/>
              </a:lnSpc>
              <a:spcBef>
                <a:spcPts val="0"/>
              </a:spcBef>
              <a:buNone/>
              <a:defRPr sz="4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section break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0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reak/LargeStatement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2160000"/>
            <a:ext cx="7200000" cy="2565144"/>
          </a:xfrm>
        </p:spPr>
        <p:txBody>
          <a:bodyPr>
            <a:normAutofit/>
          </a:bodyPr>
          <a:lstStyle>
            <a:lvl1pPr marL="0" indent="0" algn="l">
              <a:lnSpc>
                <a:spcPts val="6499"/>
              </a:lnSpc>
              <a:spcBef>
                <a:spcPts val="0"/>
              </a:spcBef>
              <a:buNone/>
              <a:defRPr sz="5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section break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48000"/>
            <a:ext cx="7920000" cy="648000"/>
          </a:xfrm>
          <a:prstGeom prst="rect">
            <a:avLst/>
          </a:prstGeom>
        </p:spPr>
        <p:txBody>
          <a:bodyPr vert="horz" lIns="91418" tIns="45710" rIns="91418" bIns="4571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7920000" cy="3780000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9297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180" rtl="0" eaLnBrk="1" latinLnBrk="0" hangingPunct="1"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18" indent="-342818" algn="l" defTabSz="914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D5F66"/>
          </a:solidFill>
          <a:latin typeface="+mn-lt"/>
          <a:ea typeface="+mn-ea"/>
          <a:cs typeface="+mn-cs"/>
        </a:defRPr>
      </a:lvl1pPr>
      <a:lvl2pPr marL="742772" indent="-285681" algn="l" defTabSz="914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D5F66"/>
          </a:solidFill>
          <a:latin typeface="+mn-lt"/>
          <a:ea typeface="+mn-ea"/>
          <a:cs typeface="+mn-cs"/>
        </a:defRPr>
      </a:lvl2pPr>
      <a:lvl3pPr marL="114272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D5F66"/>
          </a:solidFill>
          <a:latin typeface="+mn-lt"/>
          <a:ea typeface="+mn-ea"/>
          <a:cs typeface="+mn-cs"/>
        </a:defRPr>
      </a:lvl3pPr>
      <a:lvl4pPr marL="1599816" indent="-228545" algn="l" defTabSz="914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D5F66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D5F66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25593-5D66-440B-9603-456314B29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969389"/>
            <a:ext cx="6768752" cy="1935544"/>
          </a:xfrm>
        </p:spPr>
        <p:txBody>
          <a:bodyPr/>
          <a:lstStyle/>
          <a:p>
            <a:r>
              <a:rPr lang="en-GB" i="1" dirty="0"/>
              <a:t>COVID-19: reflections from a national funder’s perspective</a:t>
            </a:r>
            <a:br>
              <a:rPr lang="en-GB" dirty="0"/>
            </a:br>
            <a:r>
              <a:rPr lang="en-GB" dirty="0"/>
              <a:t>	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5E1C-C1C6-471A-B846-BB598F584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3717032"/>
            <a:ext cx="6480000" cy="1503700"/>
          </a:xfrm>
        </p:spPr>
        <p:txBody>
          <a:bodyPr/>
          <a:lstStyle/>
          <a:p>
            <a:r>
              <a:rPr lang="en-GB" dirty="0"/>
              <a:t>Dr Teresa Maguire</a:t>
            </a:r>
          </a:p>
          <a:p>
            <a:r>
              <a:rPr lang="en-GB" dirty="0"/>
              <a:t>HRB GH Conference- 12 February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0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23EC-43BE-416F-A97C-784EF685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276872"/>
            <a:ext cx="7920000" cy="648000"/>
          </a:xfrm>
        </p:spPr>
        <p:txBody>
          <a:bodyPr/>
          <a:lstStyle/>
          <a:p>
            <a:pPr algn="ctr"/>
            <a:r>
              <a:rPr lang="en-GB" dirty="0"/>
              <a:t>Optimising the use of existing and rapidly evolving evidence and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977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A4FA20-5FE5-4649-AE24-FFC219A91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0" r="8841" b="-1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42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F229C-9030-46C3-8870-51478617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4515502" cy="2520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7F64D-11D9-4006-BCE0-777B29F4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852936"/>
            <a:ext cx="2935213" cy="293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86C07-C3FD-47F6-A74F-F2439453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735" y="1132545"/>
            <a:ext cx="3381375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A0AFDA-B1F1-4DB0-9E64-6169AE9AE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43" y="3251680"/>
            <a:ext cx="52344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F55B2-A4DF-480E-A270-DC3B7D4F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6792"/>
            <a:ext cx="9144000" cy="5309034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2D3036-FE01-4CB0-B041-969709F3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6618"/>
            <a:ext cx="8460432" cy="828056"/>
          </a:xfrm>
        </p:spPr>
        <p:txBody>
          <a:bodyPr/>
          <a:lstStyle/>
          <a:p>
            <a:r>
              <a:rPr lang="en-GB" sz="2800" dirty="0"/>
              <a:t>Misinformation, inaccurate medical advice, and conspiracy theories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81991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C870-168E-4848-876C-D0FD879C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920000" cy="648000"/>
          </a:xfrm>
        </p:spPr>
        <p:txBody>
          <a:bodyPr/>
          <a:lstStyle/>
          <a:p>
            <a:r>
              <a:rPr lang="en-GB" dirty="0"/>
              <a:t>Some current developments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502C0-C14F-45E4-885B-8ABB55EC8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198" y="1556792"/>
            <a:ext cx="8135603" cy="40772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National Covid-19 Biobank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2"/>
                </a:solidFill>
              </a:rPr>
              <a:t>Covid</a:t>
            </a:r>
            <a:r>
              <a:rPr lang="en-GB" sz="2400" dirty="0">
                <a:solidFill>
                  <a:schemeClr val="bg2"/>
                </a:solidFill>
              </a:rPr>
              <a:t> -19 data portal-collaboration with CSO to provide access for research purposes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Planning discussions underway about structured PhD training for public health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Participation in PHIRI-</a:t>
            </a:r>
            <a:r>
              <a:rPr lang="en-GB" sz="2400" dirty="0" err="1">
                <a:solidFill>
                  <a:schemeClr val="bg2"/>
                </a:solidFill>
              </a:rPr>
              <a:t>Covid</a:t>
            </a:r>
            <a:r>
              <a:rPr lang="en-GB" sz="2400" dirty="0">
                <a:solidFill>
                  <a:schemeClr val="bg2"/>
                </a:solidFill>
              </a:rPr>
              <a:t> (Population Health Information Research Infrastructure)</a:t>
            </a:r>
          </a:p>
          <a:p>
            <a:endParaRPr lang="en-I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2CBBF-EF98-4FD5-8628-2063114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7" r="12083" b="-1"/>
          <a:stretch/>
        </p:blipFill>
        <p:spPr>
          <a:xfrm>
            <a:off x="395536" y="116632"/>
            <a:ext cx="8102222" cy="6075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34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4A63-05CB-4C07-92A8-75CA667E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models of the future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59587-E57A-4808-BB7B-F766CBD55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81" y="1844824"/>
            <a:ext cx="7920037" cy="40052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Increasing importance of transdisciplinary and internationally collaborative research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How can we fund/contract in a way that facilitates flexibility and an ability to chase opportunities as they arise organically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As a funder, do you wait for what emerges of do we become more directive, as required- to take positions on things  in times where there is an urgent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What can we learn from rapid response calls?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DA5396-F705-4DAF-9380-F289772F929F}"/>
              </a:ext>
            </a:extLst>
          </p:cNvPr>
          <p:cNvSpPr/>
          <p:nvPr/>
        </p:nvSpPr>
        <p:spPr>
          <a:xfrm>
            <a:off x="395536" y="548680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2"/>
                </a:solidFill>
              </a:rPr>
              <a:t>Covid-19 exposed and exacerbated existing flaws in our health research system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r>
              <a:rPr lang="en-IE" sz="2400" dirty="0">
                <a:solidFill>
                  <a:schemeClr val="bg2"/>
                </a:solidFill>
              </a:rPr>
              <a:t>Areas of under-investment came back to bite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2"/>
                </a:solidFill>
              </a:rPr>
              <a:t>Biobanking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2"/>
                </a:solidFill>
              </a:rPr>
              <a:t>access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2"/>
                </a:solidFill>
              </a:rPr>
              <a:t>public health capacity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r>
              <a:rPr lang="en-GB" sz="2400" dirty="0">
                <a:solidFill>
                  <a:schemeClr val="bg2"/>
                </a:solidFill>
              </a:rPr>
              <a:t>Little/no additional funding - largely reliant on redirecting funds or the estimates process of following year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r>
              <a:rPr lang="en-GB" sz="2400" dirty="0">
                <a:solidFill>
                  <a:schemeClr val="bg2"/>
                </a:solidFill>
              </a:rPr>
              <a:t>Government Lead for research coordination?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endParaRPr lang="en-GB" sz="2400" dirty="0">
              <a:solidFill>
                <a:schemeClr val="bg2"/>
              </a:solidFill>
            </a:endParaRPr>
          </a:p>
          <a:p>
            <a:endParaRPr lang="en-GB" sz="2400" dirty="0">
              <a:solidFill>
                <a:schemeClr val="bg2"/>
              </a:solidFill>
            </a:endParaRPr>
          </a:p>
          <a:p>
            <a:endParaRPr lang="en-GB" sz="2400" dirty="0">
              <a:solidFill>
                <a:schemeClr val="bg2"/>
              </a:solidFill>
            </a:endParaRPr>
          </a:p>
          <a:p>
            <a:endParaRPr lang="en-I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2A51E-355E-4FFD-B35A-DCE15846B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620688"/>
            <a:ext cx="8568952" cy="496855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The research community mobilised and …is still responding!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Information gaps and evidence needs persist…….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Pandemic requires solidarity, collaboration and 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The future is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Dialogue with the public about health research is more important than ever…… &amp; tackling misinformation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We will prioritise continued flexibility for all grant holders (and welcome the HEA fund)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Public investment in R&amp;I needs to be prioritised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29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3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A535-D833-4958-86ED-D1F8A6AF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36685"/>
            <a:ext cx="8206952" cy="4368576"/>
          </a:xfrm>
        </p:spPr>
        <p:txBody>
          <a:bodyPr/>
          <a:lstStyle/>
          <a:p>
            <a:r>
              <a:rPr lang="en-GB" sz="2400" b="0" dirty="0"/>
              <a:t>You need to have close and good relationship with your funder and  the decision makers/knowledge users</a:t>
            </a:r>
            <a:br>
              <a:rPr lang="en-GB" sz="2400" b="0" dirty="0"/>
            </a:br>
            <a:br>
              <a:rPr lang="en-GB" sz="2400" b="0" dirty="0"/>
            </a:br>
            <a:r>
              <a:rPr lang="en-GB" sz="2400" b="0" dirty="0"/>
              <a:t>You need to work well with other funders</a:t>
            </a:r>
            <a:br>
              <a:rPr lang="en-GB" sz="2400" b="0" dirty="0"/>
            </a:br>
            <a:br>
              <a:rPr lang="en-GB" sz="2400" b="0" dirty="0"/>
            </a:br>
            <a:r>
              <a:rPr lang="en-GB" sz="2400" b="0" dirty="0"/>
              <a:t>Wanting to respond will only take you so far. Much of a funder’s income is pre-committed on multiannual grants. </a:t>
            </a:r>
            <a:br>
              <a:rPr lang="en-GB" sz="2400" b="0" dirty="0"/>
            </a:br>
            <a:br>
              <a:rPr lang="en-GB" sz="2400" b="0" dirty="0"/>
            </a:br>
            <a:r>
              <a:rPr lang="en-GB" sz="2400" b="0" dirty="0"/>
              <a:t>Needed additional as well as re-directed funding- There is a residual opportunity cost</a:t>
            </a:r>
            <a:endParaRPr lang="en-IE" sz="2400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EA4372-13F4-45B8-95DB-3FA8F3F50EC8}"/>
              </a:ext>
            </a:extLst>
          </p:cNvPr>
          <p:cNvSpPr/>
          <p:nvPr/>
        </p:nvSpPr>
        <p:spPr>
          <a:xfrm>
            <a:off x="899592" y="506408"/>
            <a:ext cx="680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</a:rPr>
              <a:t>Need to be flexible and responsive</a:t>
            </a:r>
            <a:endParaRPr lang="en-IE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6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757A6-EBEB-4162-8E27-B467E24A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33056"/>
            <a:ext cx="3399366" cy="1517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5F87A-3C17-491C-BF70-AA3AE2BC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82960"/>
            <a:ext cx="4101362" cy="2646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28DBA-EFD5-4BAF-B495-50BCB6CB6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081" y="278904"/>
            <a:ext cx="4792391" cy="2426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B260D-E81C-429F-BA12-EAC4245F4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090" y="3404421"/>
            <a:ext cx="4011657" cy="22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CA5A2-6E31-4C53-BF1F-3499777A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392488" cy="5708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76365-D035-469D-A874-E72CDB96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57" y="2553688"/>
            <a:ext cx="7592343" cy="4270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02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6C753-B874-40DB-8080-E74A0621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7" y="332656"/>
            <a:ext cx="3989505" cy="563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E0752-9895-4959-A660-CE0DA142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4146"/>
            <a:ext cx="3897312" cy="51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16C08-9822-44B3-AB08-0A8347380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7920037" cy="3813755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2"/>
                </a:solidFill>
              </a:rPr>
              <a:t>DoH</a:t>
            </a:r>
            <a:r>
              <a:rPr lang="en-GB" sz="2400" dirty="0">
                <a:solidFill>
                  <a:schemeClr val="bg2"/>
                </a:solidFill>
              </a:rPr>
              <a:t> and HRB worked closely together- facilitated by prior HRB investment in CRFs and other supports</a:t>
            </a:r>
          </a:p>
          <a:p>
            <a:pPr algn="just"/>
            <a:endParaRPr lang="en-GB" sz="24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Ireland made a decision at the outset to invest public funding in large, multi-national, adaptive trials of Covid-19 treatments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0F85AF-540C-491C-819D-1D766F10A3A5}"/>
              </a:ext>
            </a:extLst>
          </p:cNvPr>
          <p:cNvSpPr/>
          <p:nvPr/>
        </p:nvSpPr>
        <p:spPr>
          <a:xfrm>
            <a:off x="1931757" y="836712"/>
            <a:ext cx="5280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Trials of COVID-19 Treatments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01725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09C98-9026-42A8-9E40-7B3071E18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0" y="4874357"/>
            <a:ext cx="8276296" cy="1944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E3D12-376A-4EF6-8B0E-58A46A47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8" y="39427"/>
            <a:ext cx="6048672" cy="2026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D7DF7-0B2D-44E3-8048-A480A8E3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51" y="2014933"/>
            <a:ext cx="21336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9673D-FD00-4B3A-90A4-C1FDF1A52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551" y="2791868"/>
            <a:ext cx="2615411" cy="197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B0304-6DEB-4CC1-ADA6-504144E42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908" y="2391896"/>
            <a:ext cx="3571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D95010-3D69-48AC-8D7F-12FA428F9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6" r="18384"/>
          <a:stretch/>
        </p:blipFill>
        <p:spPr>
          <a:xfrm>
            <a:off x="1115616" y="692696"/>
            <a:ext cx="6396198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8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7E351-CF43-4614-AF6A-8D764845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96" y="2132856"/>
            <a:ext cx="4320480" cy="31258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B993E7-AB38-4323-85DC-86F43D14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7310"/>
            <a:ext cx="7920000" cy="929522"/>
          </a:xfrm>
        </p:spPr>
        <p:txBody>
          <a:bodyPr/>
          <a:lstStyle/>
          <a:p>
            <a:pPr algn="ctr"/>
            <a:r>
              <a:rPr lang="en-GB" dirty="0"/>
              <a:t>The Future is OPEN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0015529"/>
      </p:ext>
    </p:extLst>
  </p:cSld>
  <p:clrMapOvr>
    <a:masterClrMapping/>
  </p:clrMapOvr>
</p:sld>
</file>

<file path=ppt/theme/theme1.xml><?xml version="1.0" encoding="utf-8"?>
<a:theme xmlns:a="http://schemas.openxmlformats.org/drawingml/2006/main" name="HRB_MasterTheme_2016">
  <a:themeElements>
    <a:clrScheme name="HRB_Master Colours_2016">
      <a:dk1>
        <a:sysClr val="windowText" lastClr="000000"/>
      </a:dk1>
      <a:lt1>
        <a:sysClr val="window" lastClr="FFFFFF"/>
      </a:lt1>
      <a:dk2>
        <a:srgbClr val="003E90"/>
      </a:dk2>
      <a:lt2>
        <a:srgbClr val="665852"/>
      </a:lt2>
      <a:accent1>
        <a:srgbClr val="E64285"/>
      </a:accent1>
      <a:accent2>
        <a:srgbClr val="FFED00"/>
      </a:accent2>
      <a:accent3>
        <a:srgbClr val="05386C"/>
      </a:accent3>
      <a:accent4>
        <a:srgbClr val="6F5D4C"/>
      </a:accent4>
      <a:accent5>
        <a:srgbClr val="BB0063"/>
      </a:accent5>
      <a:accent6>
        <a:srgbClr val="EBC400"/>
      </a:accent6>
      <a:hlink>
        <a:srgbClr val="00B0CD"/>
      </a:hlink>
      <a:folHlink>
        <a:srgbClr val="BB0063"/>
      </a:folHlink>
    </a:clrScheme>
    <a:fontScheme name="HRB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394</Words>
  <Application>Microsoft Office PowerPoint</Application>
  <PresentationFormat>On-screen Show (4:3)</PresentationFormat>
  <Paragraphs>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HRB_MasterTheme_2016</vt:lpstr>
      <vt:lpstr>COVID-19: reflections from a national funder’s perspective  </vt:lpstr>
      <vt:lpstr>You need to have close and good relationship with your funder and  the decision makers/knowledge users  You need to work well with other funders  Wanting to respond will only take you so far. Much of a funder’s income is pre-committed on multiannual grants.   Needed additional as well as re-directed funding- There is a residual opportunity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is OPEN</vt:lpstr>
      <vt:lpstr>Optimising the use of existing and rapidly evolving evidence and data</vt:lpstr>
      <vt:lpstr>PowerPoint Presentation</vt:lpstr>
      <vt:lpstr>PowerPoint Presentation</vt:lpstr>
      <vt:lpstr>Misinformation, inaccurate medical advice, and conspiracy theories</vt:lpstr>
      <vt:lpstr>Some current developments</vt:lpstr>
      <vt:lpstr>PowerPoint Presentation</vt:lpstr>
      <vt:lpstr>Funding models of the future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reflections from a national funder’s perspective  </dc:title>
  <dc:creator>Teresa Maguire</dc:creator>
  <cp:lastModifiedBy>Teresa Maguire</cp:lastModifiedBy>
  <cp:revision>32</cp:revision>
  <dcterms:created xsi:type="dcterms:W3CDTF">2021-02-11T14:13:50Z</dcterms:created>
  <dcterms:modified xsi:type="dcterms:W3CDTF">2021-02-11T23:04:51Z</dcterms:modified>
</cp:coreProperties>
</file>