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  <p:sldMasterId id="2147483685" r:id="rId5"/>
  </p:sldMasterIdLst>
  <p:notesMasterIdLst>
    <p:notesMasterId r:id="rId37"/>
  </p:notesMasterIdLst>
  <p:sldIdLst>
    <p:sldId id="26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57" r:id="rId18"/>
    <p:sldId id="389" r:id="rId19"/>
    <p:sldId id="390" r:id="rId20"/>
    <p:sldId id="391" r:id="rId21"/>
    <p:sldId id="392" r:id="rId22"/>
    <p:sldId id="393" r:id="rId23"/>
    <p:sldId id="324" r:id="rId24"/>
    <p:sldId id="323" r:id="rId25"/>
    <p:sldId id="351" r:id="rId26"/>
    <p:sldId id="358" r:id="rId27"/>
    <p:sldId id="359" r:id="rId28"/>
    <p:sldId id="363" r:id="rId29"/>
    <p:sldId id="369" r:id="rId30"/>
    <p:sldId id="370" r:id="rId31"/>
    <p:sldId id="394" r:id="rId32"/>
    <p:sldId id="395" r:id="rId33"/>
    <p:sldId id="397" r:id="rId34"/>
    <p:sldId id="396" r:id="rId35"/>
    <p:sldId id="298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569" autoAdjust="0"/>
  </p:normalViewPr>
  <p:slideViewPr>
    <p:cSldViewPr>
      <p:cViewPr varScale="1">
        <p:scale>
          <a:sx n="103" d="100"/>
          <a:sy n="103" d="100"/>
        </p:scale>
        <p:origin x="18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19D17-38F2-4FC7-BF4B-CC9AEB838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E"/>
        </a:p>
      </dgm:t>
    </dgm:pt>
    <dgm:pt modelId="{F64BF42B-3B91-4FEA-87CB-0CF0E2F57E65}">
      <dgm:prSet/>
      <dgm:spPr/>
      <dgm:t>
        <a:bodyPr/>
        <a:lstStyle/>
        <a:p>
          <a:pPr rtl="0"/>
          <a:r>
            <a:rPr lang="en-US" smtClean="0"/>
            <a:t>‘General leaflet’ – stakeholders the aims of the Joint Action and their role in Market surveillance (WP2)</a:t>
          </a:r>
          <a:endParaRPr lang="en-IE"/>
        </a:p>
      </dgm:t>
    </dgm:pt>
    <dgm:pt modelId="{F74FCE08-D1B4-4A25-A8F3-40C7B61C9206}" type="parTrans" cxnId="{36B816E3-6BF7-43EE-B017-81FEDD7775A5}">
      <dgm:prSet/>
      <dgm:spPr/>
      <dgm:t>
        <a:bodyPr/>
        <a:lstStyle/>
        <a:p>
          <a:endParaRPr lang="en-IE"/>
        </a:p>
      </dgm:t>
    </dgm:pt>
    <dgm:pt modelId="{2A07F82D-0BD8-45EC-99AC-A7AA0CA39AEC}" type="sibTrans" cxnId="{36B816E3-6BF7-43EE-B017-81FEDD7775A5}">
      <dgm:prSet/>
      <dgm:spPr/>
      <dgm:t>
        <a:bodyPr/>
        <a:lstStyle/>
        <a:p>
          <a:endParaRPr lang="en-IE"/>
        </a:p>
      </dgm:t>
    </dgm:pt>
    <dgm:pt modelId="{02D1A0EF-4B6E-4BF0-8568-C09538E49694}">
      <dgm:prSet/>
      <dgm:spPr/>
      <dgm:t>
        <a:bodyPr/>
        <a:lstStyle/>
        <a:p>
          <a:pPr rtl="0"/>
          <a:r>
            <a:rPr lang="en-US" smtClean="0"/>
            <a:t>‘Website of the Joint Action’ (CAMD) -  WP2</a:t>
          </a:r>
          <a:endParaRPr lang="en-IE"/>
        </a:p>
      </dgm:t>
    </dgm:pt>
    <dgm:pt modelId="{8D3495DE-B9A4-47A8-A9EA-EA58456ED77B}" type="parTrans" cxnId="{8F7DC3F7-FCC2-4211-B7DB-F209F7E1CDD0}">
      <dgm:prSet/>
      <dgm:spPr/>
      <dgm:t>
        <a:bodyPr/>
        <a:lstStyle/>
        <a:p>
          <a:endParaRPr lang="en-IE"/>
        </a:p>
      </dgm:t>
    </dgm:pt>
    <dgm:pt modelId="{EA602A73-E8C2-4352-B2B1-571435B2C78D}" type="sibTrans" cxnId="{8F7DC3F7-FCC2-4211-B7DB-F209F7E1CDD0}">
      <dgm:prSet/>
      <dgm:spPr/>
      <dgm:t>
        <a:bodyPr/>
        <a:lstStyle/>
        <a:p>
          <a:endParaRPr lang="en-IE"/>
        </a:p>
      </dgm:t>
    </dgm:pt>
    <dgm:pt modelId="{23E168FB-85F6-4372-BDBA-AE8134C19BFE}">
      <dgm:prSet/>
      <dgm:spPr/>
      <dgm:t>
        <a:bodyPr/>
        <a:lstStyle/>
        <a:p>
          <a:pPr rtl="0"/>
          <a:r>
            <a:rPr lang="en-US" smtClean="0"/>
            <a:t>‘Proposal for Joint Inspections’ - including surveying and analysing current practice across 33 countries (WP4)</a:t>
          </a:r>
          <a:endParaRPr lang="en-IE"/>
        </a:p>
      </dgm:t>
    </dgm:pt>
    <dgm:pt modelId="{FC2680E3-68C6-45B4-9F0F-97452379778A}" type="parTrans" cxnId="{C017CD1D-B26E-4EC6-A586-6DBD1C100BE0}">
      <dgm:prSet/>
      <dgm:spPr/>
      <dgm:t>
        <a:bodyPr/>
        <a:lstStyle/>
        <a:p>
          <a:endParaRPr lang="en-IE"/>
        </a:p>
      </dgm:t>
    </dgm:pt>
    <dgm:pt modelId="{73639ADB-EA21-4AB5-9BDA-1B96E489DFE6}" type="sibTrans" cxnId="{C017CD1D-B26E-4EC6-A586-6DBD1C100BE0}">
      <dgm:prSet/>
      <dgm:spPr/>
      <dgm:t>
        <a:bodyPr/>
        <a:lstStyle/>
        <a:p>
          <a:endParaRPr lang="en-IE"/>
        </a:p>
      </dgm:t>
    </dgm:pt>
    <dgm:pt modelId="{2903A81C-22D6-4831-AFCA-E0472D72324B}">
      <dgm:prSet/>
      <dgm:spPr/>
      <dgm:t>
        <a:bodyPr/>
        <a:lstStyle/>
        <a:p>
          <a:pPr rtl="0"/>
          <a:r>
            <a:rPr lang="en-US" smtClean="0"/>
            <a:t>‘Recommendations on Communication’- </a:t>
          </a:r>
          <a:r>
            <a:rPr lang="en-GB" smtClean="0"/>
            <a:t>'harmonised process for coordination of high profile market surveillance issues’ (WP5) </a:t>
          </a:r>
          <a:endParaRPr lang="en-IE"/>
        </a:p>
      </dgm:t>
    </dgm:pt>
    <dgm:pt modelId="{B64C3184-26EF-4125-A7FD-8A626A009E58}" type="parTrans" cxnId="{0FF7636D-4355-468C-BADB-D719ED90BD28}">
      <dgm:prSet/>
      <dgm:spPr/>
      <dgm:t>
        <a:bodyPr/>
        <a:lstStyle/>
        <a:p>
          <a:endParaRPr lang="en-IE"/>
        </a:p>
      </dgm:t>
    </dgm:pt>
    <dgm:pt modelId="{12240515-0695-4216-8B34-5CF07B2DCA3E}" type="sibTrans" cxnId="{0FF7636D-4355-468C-BADB-D719ED90BD28}">
      <dgm:prSet/>
      <dgm:spPr/>
      <dgm:t>
        <a:bodyPr/>
        <a:lstStyle/>
        <a:p>
          <a:endParaRPr lang="en-IE"/>
        </a:p>
      </dgm:t>
    </dgm:pt>
    <dgm:pt modelId="{CA50155B-36BE-4D58-A439-24FA0DB090DB}">
      <dgm:prSet/>
      <dgm:spPr/>
      <dgm:t>
        <a:bodyPr/>
        <a:lstStyle/>
        <a:p>
          <a:pPr rtl="0"/>
          <a:r>
            <a:rPr lang="en-US" smtClean="0"/>
            <a:t>‘Process for prioritisation of Common specifications (CS)’ - establishing a process for prioritisation of devices for CS development (WP5)</a:t>
          </a:r>
          <a:endParaRPr lang="en-IE"/>
        </a:p>
      </dgm:t>
    </dgm:pt>
    <dgm:pt modelId="{2EB1A3D1-DADD-4897-BC7F-54D0FCF57CE1}" type="parTrans" cxnId="{2F7CF719-74FB-4AD2-92BC-B15B916996D2}">
      <dgm:prSet/>
      <dgm:spPr/>
      <dgm:t>
        <a:bodyPr/>
        <a:lstStyle/>
        <a:p>
          <a:endParaRPr lang="en-IE"/>
        </a:p>
      </dgm:t>
    </dgm:pt>
    <dgm:pt modelId="{0A996F30-0B9B-450C-BDD0-A82D6CBC2D03}" type="sibTrans" cxnId="{2F7CF719-74FB-4AD2-92BC-B15B916996D2}">
      <dgm:prSet/>
      <dgm:spPr/>
      <dgm:t>
        <a:bodyPr/>
        <a:lstStyle/>
        <a:p>
          <a:endParaRPr lang="en-IE"/>
        </a:p>
      </dgm:t>
    </dgm:pt>
    <dgm:pt modelId="{A5CC70F6-E8C3-4529-8F77-3D221EDA25EA}">
      <dgm:prSet/>
      <dgm:spPr/>
      <dgm:t>
        <a:bodyPr/>
        <a:lstStyle/>
        <a:p>
          <a:pPr rtl="0"/>
          <a:r>
            <a:rPr lang="en-US" smtClean="0"/>
            <a:t>‘Stakeholder specific leaflets’ – Targeting Patients, Notified Bodies, Manufacturers and Healthcare professionals (WP 2)</a:t>
          </a:r>
          <a:endParaRPr lang="en-IE"/>
        </a:p>
      </dgm:t>
    </dgm:pt>
    <dgm:pt modelId="{7A47493A-4EA3-4CC5-8B00-44F03A004ED6}" type="parTrans" cxnId="{400E7F0C-43AA-406D-9BB6-E4CD8E7858ED}">
      <dgm:prSet/>
      <dgm:spPr/>
      <dgm:t>
        <a:bodyPr/>
        <a:lstStyle/>
        <a:p>
          <a:endParaRPr lang="en-IE"/>
        </a:p>
      </dgm:t>
    </dgm:pt>
    <dgm:pt modelId="{4FCB6FD4-15A7-4349-ABDB-340822468482}" type="sibTrans" cxnId="{400E7F0C-43AA-406D-9BB6-E4CD8E7858ED}">
      <dgm:prSet/>
      <dgm:spPr/>
      <dgm:t>
        <a:bodyPr/>
        <a:lstStyle/>
        <a:p>
          <a:endParaRPr lang="en-IE"/>
        </a:p>
      </dgm:t>
    </dgm:pt>
    <dgm:pt modelId="{02863652-BCF6-48C4-958B-5F6D0B6B0A21}" type="pres">
      <dgm:prSet presAssocID="{55219D17-38F2-4FC7-BF4B-CC9AEB838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F9FC20AD-D533-4016-9D4B-39A471107E5C}" type="pres">
      <dgm:prSet presAssocID="{F64BF42B-3B91-4FEA-87CB-0CF0E2F57E6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17030D9-F952-4FDE-A2A1-A3CF3092B553}" type="pres">
      <dgm:prSet presAssocID="{2A07F82D-0BD8-45EC-99AC-A7AA0CA39AEC}" presName="spacer" presStyleCnt="0"/>
      <dgm:spPr/>
    </dgm:pt>
    <dgm:pt modelId="{61DDED51-CD42-4EDC-952B-42C10CC23CB7}" type="pres">
      <dgm:prSet presAssocID="{02D1A0EF-4B6E-4BF0-8568-C09538E496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3C1713-4EEA-4550-B61C-78749FE475C5}" type="pres">
      <dgm:prSet presAssocID="{EA602A73-E8C2-4352-B2B1-571435B2C78D}" presName="spacer" presStyleCnt="0"/>
      <dgm:spPr/>
    </dgm:pt>
    <dgm:pt modelId="{335460F3-2428-4171-8719-B22A2FD76438}" type="pres">
      <dgm:prSet presAssocID="{23E168FB-85F6-4372-BDBA-AE8134C19B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08F722-6EE6-4E0A-981D-F38C9D960BF7}" type="pres">
      <dgm:prSet presAssocID="{73639ADB-EA21-4AB5-9BDA-1B96E489DFE6}" presName="spacer" presStyleCnt="0"/>
      <dgm:spPr/>
    </dgm:pt>
    <dgm:pt modelId="{D7026EF7-67F2-48DC-88B4-F19AF9854C27}" type="pres">
      <dgm:prSet presAssocID="{2903A81C-22D6-4831-AFCA-E0472D72324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EAE1E1-A596-4B60-B58C-EE9F5FA32713}" type="pres">
      <dgm:prSet presAssocID="{12240515-0695-4216-8B34-5CF07B2DCA3E}" presName="spacer" presStyleCnt="0"/>
      <dgm:spPr/>
    </dgm:pt>
    <dgm:pt modelId="{B9D37936-3D12-4BBD-9703-4B309B36EB83}" type="pres">
      <dgm:prSet presAssocID="{CA50155B-36BE-4D58-A439-24FA0DB090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B563C0-3382-4C8C-87D6-14BD0A736A21}" type="pres">
      <dgm:prSet presAssocID="{0A996F30-0B9B-450C-BDD0-A82D6CBC2D03}" presName="spacer" presStyleCnt="0"/>
      <dgm:spPr/>
    </dgm:pt>
    <dgm:pt modelId="{16DA0756-B962-4DE0-9FB2-7FBC2D4D4340}" type="pres">
      <dgm:prSet presAssocID="{A5CC70F6-E8C3-4529-8F77-3D221EDA25E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FF7636D-4355-468C-BADB-D719ED90BD28}" srcId="{55219D17-38F2-4FC7-BF4B-CC9AEB838854}" destId="{2903A81C-22D6-4831-AFCA-E0472D72324B}" srcOrd="3" destOrd="0" parTransId="{B64C3184-26EF-4125-A7FD-8A626A009E58}" sibTransId="{12240515-0695-4216-8B34-5CF07B2DCA3E}"/>
    <dgm:cxn modelId="{B9AE72CD-A771-450C-A24A-AC2377405052}" type="presOf" srcId="{23E168FB-85F6-4372-BDBA-AE8134C19BFE}" destId="{335460F3-2428-4171-8719-B22A2FD76438}" srcOrd="0" destOrd="0" presId="urn:microsoft.com/office/officeart/2005/8/layout/vList2"/>
    <dgm:cxn modelId="{683931C5-9722-4183-86A8-CDE0A20001EF}" type="presOf" srcId="{A5CC70F6-E8C3-4529-8F77-3D221EDA25EA}" destId="{16DA0756-B962-4DE0-9FB2-7FBC2D4D4340}" srcOrd="0" destOrd="0" presId="urn:microsoft.com/office/officeart/2005/8/layout/vList2"/>
    <dgm:cxn modelId="{36B816E3-6BF7-43EE-B017-81FEDD7775A5}" srcId="{55219D17-38F2-4FC7-BF4B-CC9AEB838854}" destId="{F64BF42B-3B91-4FEA-87CB-0CF0E2F57E65}" srcOrd="0" destOrd="0" parTransId="{F74FCE08-D1B4-4A25-A8F3-40C7B61C9206}" sibTransId="{2A07F82D-0BD8-45EC-99AC-A7AA0CA39AEC}"/>
    <dgm:cxn modelId="{C017CD1D-B26E-4EC6-A586-6DBD1C100BE0}" srcId="{55219D17-38F2-4FC7-BF4B-CC9AEB838854}" destId="{23E168FB-85F6-4372-BDBA-AE8134C19BFE}" srcOrd="2" destOrd="0" parTransId="{FC2680E3-68C6-45B4-9F0F-97452379778A}" sibTransId="{73639ADB-EA21-4AB5-9BDA-1B96E489DFE6}"/>
    <dgm:cxn modelId="{2AB7C849-A05A-4BAA-BD21-61E184EEA580}" type="presOf" srcId="{2903A81C-22D6-4831-AFCA-E0472D72324B}" destId="{D7026EF7-67F2-48DC-88B4-F19AF9854C27}" srcOrd="0" destOrd="0" presId="urn:microsoft.com/office/officeart/2005/8/layout/vList2"/>
    <dgm:cxn modelId="{2BFBB951-860B-48C2-BE4B-C8E6CFB34E13}" type="presOf" srcId="{CA50155B-36BE-4D58-A439-24FA0DB090DB}" destId="{B9D37936-3D12-4BBD-9703-4B309B36EB83}" srcOrd="0" destOrd="0" presId="urn:microsoft.com/office/officeart/2005/8/layout/vList2"/>
    <dgm:cxn modelId="{DF3BF7B3-4E20-4995-8FBC-AA794CBD6C84}" type="presOf" srcId="{55219D17-38F2-4FC7-BF4B-CC9AEB838854}" destId="{02863652-BCF6-48C4-958B-5F6D0B6B0A21}" srcOrd="0" destOrd="0" presId="urn:microsoft.com/office/officeart/2005/8/layout/vList2"/>
    <dgm:cxn modelId="{8F7DC3F7-FCC2-4211-B7DB-F209F7E1CDD0}" srcId="{55219D17-38F2-4FC7-BF4B-CC9AEB838854}" destId="{02D1A0EF-4B6E-4BF0-8568-C09538E49694}" srcOrd="1" destOrd="0" parTransId="{8D3495DE-B9A4-47A8-A9EA-EA58456ED77B}" sibTransId="{EA602A73-E8C2-4352-B2B1-571435B2C78D}"/>
    <dgm:cxn modelId="{9330D3C0-019A-4F5A-A51C-AAC7868DC538}" type="presOf" srcId="{F64BF42B-3B91-4FEA-87CB-0CF0E2F57E65}" destId="{F9FC20AD-D533-4016-9D4B-39A471107E5C}" srcOrd="0" destOrd="0" presId="urn:microsoft.com/office/officeart/2005/8/layout/vList2"/>
    <dgm:cxn modelId="{400E7F0C-43AA-406D-9BB6-E4CD8E7858ED}" srcId="{55219D17-38F2-4FC7-BF4B-CC9AEB838854}" destId="{A5CC70F6-E8C3-4529-8F77-3D221EDA25EA}" srcOrd="5" destOrd="0" parTransId="{7A47493A-4EA3-4CC5-8B00-44F03A004ED6}" sibTransId="{4FCB6FD4-15A7-4349-ABDB-340822468482}"/>
    <dgm:cxn modelId="{972C4BBA-61A1-4C9E-94FF-5F7983F73A3B}" type="presOf" srcId="{02D1A0EF-4B6E-4BF0-8568-C09538E49694}" destId="{61DDED51-CD42-4EDC-952B-42C10CC23CB7}" srcOrd="0" destOrd="0" presId="urn:microsoft.com/office/officeart/2005/8/layout/vList2"/>
    <dgm:cxn modelId="{2F7CF719-74FB-4AD2-92BC-B15B916996D2}" srcId="{55219D17-38F2-4FC7-BF4B-CC9AEB838854}" destId="{CA50155B-36BE-4D58-A439-24FA0DB090DB}" srcOrd="4" destOrd="0" parTransId="{2EB1A3D1-DADD-4897-BC7F-54D0FCF57CE1}" sibTransId="{0A996F30-0B9B-450C-BDD0-A82D6CBC2D03}"/>
    <dgm:cxn modelId="{CB15570F-92FB-479A-921E-80EC83E6A41C}" type="presParOf" srcId="{02863652-BCF6-48C4-958B-5F6D0B6B0A21}" destId="{F9FC20AD-D533-4016-9D4B-39A471107E5C}" srcOrd="0" destOrd="0" presId="urn:microsoft.com/office/officeart/2005/8/layout/vList2"/>
    <dgm:cxn modelId="{6FF3FFB1-DBF2-4687-8497-7DCC1685D66C}" type="presParOf" srcId="{02863652-BCF6-48C4-958B-5F6D0B6B0A21}" destId="{917030D9-F952-4FDE-A2A1-A3CF3092B553}" srcOrd="1" destOrd="0" presId="urn:microsoft.com/office/officeart/2005/8/layout/vList2"/>
    <dgm:cxn modelId="{879C9B99-2CC3-4758-BA3F-295B38ED49F3}" type="presParOf" srcId="{02863652-BCF6-48C4-958B-5F6D0B6B0A21}" destId="{61DDED51-CD42-4EDC-952B-42C10CC23CB7}" srcOrd="2" destOrd="0" presId="urn:microsoft.com/office/officeart/2005/8/layout/vList2"/>
    <dgm:cxn modelId="{826433B9-5D6C-455B-BAF5-4C5292C91DAD}" type="presParOf" srcId="{02863652-BCF6-48C4-958B-5F6D0B6B0A21}" destId="{933C1713-4EEA-4550-B61C-78749FE475C5}" srcOrd="3" destOrd="0" presId="urn:microsoft.com/office/officeart/2005/8/layout/vList2"/>
    <dgm:cxn modelId="{95E22E31-D860-42A2-B7B2-2D3A6FB14C56}" type="presParOf" srcId="{02863652-BCF6-48C4-958B-5F6D0B6B0A21}" destId="{335460F3-2428-4171-8719-B22A2FD76438}" srcOrd="4" destOrd="0" presId="urn:microsoft.com/office/officeart/2005/8/layout/vList2"/>
    <dgm:cxn modelId="{834695C0-A7B6-4D63-BA30-D506E30760BF}" type="presParOf" srcId="{02863652-BCF6-48C4-958B-5F6D0B6B0A21}" destId="{9E08F722-6EE6-4E0A-981D-F38C9D960BF7}" srcOrd="5" destOrd="0" presId="urn:microsoft.com/office/officeart/2005/8/layout/vList2"/>
    <dgm:cxn modelId="{A58BCD80-71FF-4235-86BC-BD729DD6291C}" type="presParOf" srcId="{02863652-BCF6-48C4-958B-5F6D0B6B0A21}" destId="{D7026EF7-67F2-48DC-88B4-F19AF9854C27}" srcOrd="6" destOrd="0" presId="urn:microsoft.com/office/officeart/2005/8/layout/vList2"/>
    <dgm:cxn modelId="{6B6209EE-95AB-4A51-872F-697DDE80F042}" type="presParOf" srcId="{02863652-BCF6-48C4-958B-5F6D0B6B0A21}" destId="{34EAE1E1-A596-4B60-B58C-EE9F5FA32713}" srcOrd="7" destOrd="0" presId="urn:microsoft.com/office/officeart/2005/8/layout/vList2"/>
    <dgm:cxn modelId="{BF8E8B09-8D83-4BFD-A09F-16878DA29287}" type="presParOf" srcId="{02863652-BCF6-48C4-958B-5F6D0B6B0A21}" destId="{B9D37936-3D12-4BBD-9703-4B309B36EB83}" srcOrd="8" destOrd="0" presId="urn:microsoft.com/office/officeart/2005/8/layout/vList2"/>
    <dgm:cxn modelId="{CC942482-FBB9-475B-AE99-0D801821462E}" type="presParOf" srcId="{02863652-BCF6-48C4-958B-5F6D0B6B0A21}" destId="{ADB563C0-3382-4C8C-87D6-14BD0A736A21}" srcOrd="9" destOrd="0" presId="urn:microsoft.com/office/officeart/2005/8/layout/vList2"/>
    <dgm:cxn modelId="{EE71F3C2-57FA-4572-B21A-23E41E5D3038}" type="presParOf" srcId="{02863652-BCF6-48C4-958B-5F6D0B6B0A21}" destId="{16DA0756-B962-4DE0-9FB2-7FBC2D4D43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0BF6E-608E-4889-885B-B0AB48EB1082}" type="doc">
      <dgm:prSet loTypeId="urn:microsoft.com/office/officeart/2005/8/layout/cycle4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IE"/>
        </a:p>
      </dgm:t>
    </dgm:pt>
    <dgm:pt modelId="{28C30D66-5526-4CD7-9EAB-F5FA5F444B05}">
      <dgm:prSet phldrT="[Text]"/>
      <dgm:spPr/>
      <dgm:t>
        <a:bodyPr/>
        <a:lstStyle/>
        <a:p>
          <a:r>
            <a:rPr lang="en-IE" dirty="0" smtClean="0"/>
            <a:t>Call to CAMD</a:t>
          </a:r>
          <a:endParaRPr lang="en-IE" dirty="0"/>
        </a:p>
      </dgm:t>
    </dgm:pt>
    <dgm:pt modelId="{81781BC1-DA44-4637-93FA-0796EF96A637}" type="parTrans" cxnId="{945D2031-5B64-4C12-99AA-51FB9409CAD1}">
      <dgm:prSet/>
      <dgm:spPr/>
      <dgm:t>
        <a:bodyPr/>
        <a:lstStyle/>
        <a:p>
          <a:endParaRPr lang="en-IE"/>
        </a:p>
      </dgm:t>
    </dgm:pt>
    <dgm:pt modelId="{EFA8CF1C-9940-4431-A23D-2E9DB1223BD0}" type="sibTrans" cxnId="{945D2031-5B64-4C12-99AA-51FB9409CAD1}">
      <dgm:prSet/>
      <dgm:spPr/>
      <dgm:t>
        <a:bodyPr/>
        <a:lstStyle/>
        <a:p>
          <a:endParaRPr lang="en-IE"/>
        </a:p>
      </dgm:t>
    </dgm:pt>
    <dgm:pt modelId="{20B790BB-DEDB-4F98-B910-5144BA0100B5}">
      <dgm:prSet phldrT="[Text]"/>
      <dgm:spPr/>
      <dgm:t>
        <a:bodyPr/>
        <a:lstStyle/>
        <a:p>
          <a:r>
            <a:rPr lang="en-IE" dirty="0" smtClean="0"/>
            <a:t>Survey</a:t>
          </a:r>
          <a:endParaRPr lang="en-IE" dirty="0"/>
        </a:p>
      </dgm:t>
    </dgm:pt>
    <dgm:pt modelId="{A9503063-5BF3-4159-80F0-A49D319EFB16}" type="parTrans" cxnId="{A0A46204-ACE9-4D3F-8E2E-98E45BD49BA1}">
      <dgm:prSet/>
      <dgm:spPr/>
      <dgm:t>
        <a:bodyPr/>
        <a:lstStyle/>
        <a:p>
          <a:endParaRPr lang="en-IE"/>
        </a:p>
      </dgm:t>
    </dgm:pt>
    <dgm:pt modelId="{D276FD97-F705-4F2A-B309-7B22228E7D3F}" type="sibTrans" cxnId="{A0A46204-ACE9-4D3F-8E2E-98E45BD49BA1}">
      <dgm:prSet/>
      <dgm:spPr/>
      <dgm:t>
        <a:bodyPr/>
        <a:lstStyle/>
        <a:p>
          <a:endParaRPr lang="en-IE"/>
        </a:p>
      </dgm:t>
    </dgm:pt>
    <dgm:pt modelId="{75A51F4E-D515-40C8-9169-12394262FC32}">
      <dgm:prSet phldrT="[Text]"/>
      <dgm:spPr/>
      <dgm:t>
        <a:bodyPr/>
        <a:lstStyle/>
        <a:p>
          <a:r>
            <a:rPr lang="en-IE" dirty="0" smtClean="0"/>
            <a:t>Solutions focussed</a:t>
          </a:r>
          <a:endParaRPr lang="en-IE" dirty="0"/>
        </a:p>
      </dgm:t>
    </dgm:pt>
    <dgm:pt modelId="{8F81DDEE-636A-4F09-BA52-757DEBB44369}" type="parTrans" cxnId="{B697FFF0-109D-48FE-93B4-A73F0CB7C597}">
      <dgm:prSet/>
      <dgm:spPr/>
      <dgm:t>
        <a:bodyPr/>
        <a:lstStyle/>
        <a:p>
          <a:endParaRPr lang="en-IE"/>
        </a:p>
      </dgm:t>
    </dgm:pt>
    <dgm:pt modelId="{761E51D4-13AB-4738-89AB-78DB5411893A}" type="sibTrans" cxnId="{B697FFF0-109D-48FE-93B4-A73F0CB7C597}">
      <dgm:prSet/>
      <dgm:spPr/>
      <dgm:t>
        <a:bodyPr/>
        <a:lstStyle/>
        <a:p>
          <a:endParaRPr lang="en-IE"/>
        </a:p>
      </dgm:t>
    </dgm:pt>
    <dgm:pt modelId="{B1771B24-E126-43BA-9BD9-1F0C68C2C2CB}">
      <dgm:prSet phldrT="[Text]"/>
      <dgm:spPr/>
      <dgm:t>
        <a:bodyPr/>
        <a:lstStyle/>
        <a:p>
          <a:r>
            <a:rPr lang="en-IE" dirty="0" smtClean="0"/>
            <a:t>Workshops</a:t>
          </a:r>
          <a:endParaRPr lang="en-IE" dirty="0"/>
        </a:p>
      </dgm:t>
    </dgm:pt>
    <dgm:pt modelId="{83C77D86-9584-4927-BADC-8BB945B01DEB}" type="parTrans" cxnId="{C39D11E5-90F4-45F3-A923-719602B5390C}">
      <dgm:prSet/>
      <dgm:spPr/>
      <dgm:t>
        <a:bodyPr/>
        <a:lstStyle/>
        <a:p>
          <a:endParaRPr lang="en-IE"/>
        </a:p>
      </dgm:t>
    </dgm:pt>
    <dgm:pt modelId="{8AC98470-3234-4B75-8FB8-FAE6C46DED09}" type="sibTrans" cxnId="{C39D11E5-90F4-45F3-A923-719602B5390C}">
      <dgm:prSet/>
      <dgm:spPr/>
      <dgm:t>
        <a:bodyPr/>
        <a:lstStyle/>
        <a:p>
          <a:endParaRPr lang="en-IE"/>
        </a:p>
      </dgm:t>
    </dgm:pt>
    <dgm:pt modelId="{ADB1397C-06C2-4D2A-B715-9512D0227717}">
      <dgm:prSet phldrT="[Text]"/>
      <dgm:spPr/>
      <dgm:t>
        <a:bodyPr/>
        <a:lstStyle/>
        <a:p>
          <a:r>
            <a:rPr lang="en-IE" dirty="0" smtClean="0"/>
            <a:t>Steer/ Strategy </a:t>
          </a:r>
          <a:endParaRPr lang="en-IE" dirty="0"/>
        </a:p>
      </dgm:t>
    </dgm:pt>
    <dgm:pt modelId="{ABBEBF58-D26D-4251-A50C-4853B339058C}" type="parTrans" cxnId="{83383F42-6CA7-4092-9A07-89311EDD658C}">
      <dgm:prSet/>
      <dgm:spPr/>
      <dgm:t>
        <a:bodyPr/>
        <a:lstStyle/>
        <a:p>
          <a:endParaRPr lang="en-IE"/>
        </a:p>
      </dgm:t>
    </dgm:pt>
    <dgm:pt modelId="{BF4ABE0A-2D9D-48F2-A966-0661ECCAD1DD}" type="sibTrans" cxnId="{83383F42-6CA7-4092-9A07-89311EDD658C}">
      <dgm:prSet/>
      <dgm:spPr/>
      <dgm:t>
        <a:bodyPr/>
        <a:lstStyle/>
        <a:p>
          <a:endParaRPr lang="en-IE"/>
        </a:p>
      </dgm:t>
    </dgm:pt>
    <dgm:pt modelId="{8BCB6A04-5A62-4330-8DC0-AFD78D416A8F}">
      <dgm:prSet phldrT="[Text]"/>
      <dgm:spPr/>
      <dgm:t>
        <a:bodyPr/>
        <a:lstStyle/>
        <a:p>
          <a:r>
            <a:rPr lang="en-IE" dirty="0" smtClean="0"/>
            <a:t>Proposals</a:t>
          </a:r>
          <a:endParaRPr lang="en-IE" dirty="0"/>
        </a:p>
      </dgm:t>
    </dgm:pt>
    <dgm:pt modelId="{9486960D-CBFA-450A-9D45-2D72D04CB1D5}" type="parTrans" cxnId="{85AAC9FB-6055-4F0F-9A5C-5C08356BCA50}">
      <dgm:prSet/>
      <dgm:spPr/>
      <dgm:t>
        <a:bodyPr/>
        <a:lstStyle/>
        <a:p>
          <a:endParaRPr lang="en-IE"/>
        </a:p>
      </dgm:t>
    </dgm:pt>
    <dgm:pt modelId="{42F78060-249B-4BBA-AD5F-B9D910B78C63}" type="sibTrans" cxnId="{85AAC9FB-6055-4F0F-9A5C-5C08356BCA50}">
      <dgm:prSet/>
      <dgm:spPr/>
      <dgm:t>
        <a:bodyPr/>
        <a:lstStyle/>
        <a:p>
          <a:endParaRPr lang="en-IE"/>
        </a:p>
      </dgm:t>
    </dgm:pt>
    <dgm:pt modelId="{3B325040-D9BE-4033-A4C6-C721E8DAD83A}">
      <dgm:prSet phldrT="[Text]"/>
      <dgm:spPr/>
      <dgm:t>
        <a:bodyPr/>
        <a:lstStyle/>
        <a:p>
          <a:r>
            <a:rPr lang="en-IE" dirty="0" smtClean="0"/>
            <a:t>Process/ Matrix</a:t>
          </a:r>
          <a:endParaRPr lang="en-IE" dirty="0"/>
        </a:p>
      </dgm:t>
    </dgm:pt>
    <dgm:pt modelId="{56D71035-EADD-4F19-9656-BDF20575C910}" type="parTrans" cxnId="{2596909C-850E-4F62-AE4D-1E2992D8E1BB}">
      <dgm:prSet/>
      <dgm:spPr/>
      <dgm:t>
        <a:bodyPr/>
        <a:lstStyle/>
        <a:p>
          <a:endParaRPr lang="en-IE"/>
        </a:p>
      </dgm:t>
    </dgm:pt>
    <dgm:pt modelId="{EC66413C-7E0E-4BAE-86D6-4045BC2A11DB}" type="sibTrans" cxnId="{2596909C-850E-4F62-AE4D-1E2992D8E1BB}">
      <dgm:prSet/>
      <dgm:spPr/>
      <dgm:t>
        <a:bodyPr/>
        <a:lstStyle/>
        <a:p>
          <a:endParaRPr lang="en-IE"/>
        </a:p>
      </dgm:t>
    </dgm:pt>
    <dgm:pt modelId="{3048C537-B41A-46E4-BF34-80017AA53804}">
      <dgm:prSet phldrT="[Text]"/>
      <dgm:spPr/>
      <dgm:t>
        <a:bodyPr/>
        <a:lstStyle/>
        <a:p>
          <a:r>
            <a:rPr lang="en-IE" dirty="0" smtClean="0"/>
            <a:t>Development</a:t>
          </a:r>
          <a:endParaRPr lang="en-IE" dirty="0"/>
        </a:p>
      </dgm:t>
    </dgm:pt>
    <dgm:pt modelId="{BAB51D8C-81D5-4085-A734-372C8259A89C}" type="parTrans" cxnId="{32AB9CFC-04AD-4E53-9C71-B9F56FD39061}">
      <dgm:prSet/>
      <dgm:spPr/>
      <dgm:t>
        <a:bodyPr/>
        <a:lstStyle/>
        <a:p>
          <a:endParaRPr lang="en-IE"/>
        </a:p>
      </dgm:t>
    </dgm:pt>
    <dgm:pt modelId="{A666F768-D2B2-4F4D-990D-4BC7E86166B8}" type="sibTrans" cxnId="{32AB9CFC-04AD-4E53-9C71-B9F56FD39061}">
      <dgm:prSet/>
      <dgm:spPr/>
      <dgm:t>
        <a:bodyPr/>
        <a:lstStyle/>
        <a:p>
          <a:endParaRPr lang="en-IE"/>
        </a:p>
      </dgm:t>
    </dgm:pt>
    <dgm:pt modelId="{C24C54D4-9D6E-4505-B7D7-35BB204C56A0}" type="pres">
      <dgm:prSet presAssocID="{0DB0BF6E-608E-4889-885B-B0AB48EB10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B0C3E68-511D-4D84-ABB2-B0571200DB49}" type="pres">
      <dgm:prSet presAssocID="{0DB0BF6E-608E-4889-885B-B0AB48EB1082}" presName="children" presStyleCnt="0"/>
      <dgm:spPr/>
      <dgm:t>
        <a:bodyPr/>
        <a:lstStyle/>
        <a:p>
          <a:endParaRPr lang="en-US"/>
        </a:p>
      </dgm:t>
    </dgm:pt>
    <dgm:pt modelId="{8EA2883E-4809-469C-BED4-3A0BB63BEE46}" type="pres">
      <dgm:prSet presAssocID="{0DB0BF6E-608E-4889-885B-B0AB48EB1082}" presName="child1group" presStyleCnt="0"/>
      <dgm:spPr/>
      <dgm:t>
        <a:bodyPr/>
        <a:lstStyle/>
        <a:p>
          <a:endParaRPr lang="en-US"/>
        </a:p>
      </dgm:t>
    </dgm:pt>
    <dgm:pt modelId="{E9166737-910E-46D1-9142-AF475A665154}" type="pres">
      <dgm:prSet presAssocID="{0DB0BF6E-608E-4889-885B-B0AB48EB1082}" presName="child1" presStyleLbl="bgAcc1" presStyleIdx="0" presStyleCnt="4"/>
      <dgm:spPr/>
      <dgm:t>
        <a:bodyPr/>
        <a:lstStyle/>
        <a:p>
          <a:endParaRPr lang="en-IE"/>
        </a:p>
      </dgm:t>
    </dgm:pt>
    <dgm:pt modelId="{D3504939-248D-4520-A760-D25D5F690EC3}" type="pres">
      <dgm:prSet presAssocID="{0DB0BF6E-608E-4889-885B-B0AB48EB108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4547F24-1D59-470B-8826-CA5A9FE0C7A4}" type="pres">
      <dgm:prSet presAssocID="{0DB0BF6E-608E-4889-885B-B0AB48EB1082}" presName="child2group" presStyleCnt="0"/>
      <dgm:spPr/>
      <dgm:t>
        <a:bodyPr/>
        <a:lstStyle/>
        <a:p>
          <a:endParaRPr lang="en-US"/>
        </a:p>
      </dgm:t>
    </dgm:pt>
    <dgm:pt modelId="{91FB12A2-BC86-44F7-80BF-6A46E71B66AD}" type="pres">
      <dgm:prSet presAssocID="{0DB0BF6E-608E-4889-885B-B0AB48EB1082}" presName="child2" presStyleLbl="bgAcc1" presStyleIdx="1" presStyleCnt="4"/>
      <dgm:spPr/>
      <dgm:t>
        <a:bodyPr/>
        <a:lstStyle/>
        <a:p>
          <a:endParaRPr lang="en-IE"/>
        </a:p>
      </dgm:t>
    </dgm:pt>
    <dgm:pt modelId="{4EC9DD33-ED0D-44B7-A6FC-BB29B89D72B2}" type="pres">
      <dgm:prSet presAssocID="{0DB0BF6E-608E-4889-885B-B0AB48EB108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5DBA9D9-799F-4994-8A53-554BB3396658}" type="pres">
      <dgm:prSet presAssocID="{0DB0BF6E-608E-4889-885B-B0AB48EB1082}" presName="child3group" presStyleCnt="0"/>
      <dgm:spPr/>
      <dgm:t>
        <a:bodyPr/>
        <a:lstStyle/>
        <a:p>
          <a:endParaRPr lang="en-US"/>
        </a:p>
      </dgm:t>
    </dgm:pt>
    <dgm:pt modelId="{4DAD0CE2-B689-4221-A353-2F3B529EA97B}" type="pres">
      <dgm:prSet presAssocID="{0DB0BF6E-608E-4889-885B-B0AB48EB1082}" presName="child3" presStyleLbl="bgAcc1" presStyleIdx="2" presStyleCnt="4"/>
      <dgm:spPr/>
      <dgm:t>
        <a:bodyPr/>
        <a:lstStyle/>
        <a:p>
          <a:endParaRPr lang="en-IE"/>
        </a:p>
      </dgm:t>
    </dgm:pt>
    <dgm:pt modelId="{5121B83A-4CE6-49A5-A82E-E53F8AB2A0A8}" type="pres">
      <dgm:prSet presAssocID="{0DB0BF6E-608E-4889-885B-B0AB48EB108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7DCFF3B-07E0-4EC9-9C6F-6B698747B0F1}" type="pres">
      <dgm:prSet presAssocID="{0DB0BF6E-608E-4889-885B-B0AB48EB1082}" presName="child4group" presStyleCnt="0"/>
      <dgm:spPr/>
      <dgm:t>
        <a:bodyPr/>
        <a:lstStyle/>
        <a:p>
          <a:endParaRPr lang="en-US"/>
        </a:p>
      </dgm:t>
    </dgm:pt>
    <dgm:pt modelId="{090DC22E-A0BF-4D79-83DF-4DCCC6FDF3AD}" type="pres">
      <dgm:prSet presAssocID="{0DB0BF6E-608E-4889-885B-B0AB48EB1082}" presName="child4" presStyleLbl="bgAcc1" presStyleIdx="3" presStyleCnt="4"/>
      <dgm:spPr/>
      <dgm:t>
        <a:bodyPr/>
        <a:lstStyle/>
        <a:p>
          <a:endParaRPr lang="en-IE"/>
        </a:p>
      </dgm:t>
    </dgm:pt>
    <dgm:pt modelId="{8D21353E-19DF-4978-9E6E-084C40C6061E}" type="pres">
      <dgm:prSet presAssocID="{0DB0BF6E-608E-4889-885B-B0AB48EB108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127E7D4-FE3F-4A9C-B222-33FBA34BC366}" type="pres">
      <dgm:prSet presAssocID="{0DB0BF6E-608E-4889-885B-B0AB48EB1082}" presName="childPlaceholder" presStyleCnt="0"/>
      <dgm:spPr/>
      <dgm:t>
        <a:bodyPr/>
        <a:lstStyle/>
        <a:p>
          <a:endParaRPr lang="en-US"/>
        </a:p>
      </dgm:t>
    </dgm:pt>
    <dgm:pt modelId="{542F5E79-5A48-4C8C-A7FC-E96625F7FAE4}" type="pres">
      <dgm:prSet presAssocID="{0DB0BF6E-608E-4889-885B-B0AB48EB1082}" presName="circle" presStyleCnt="0"/>
      <dgm:spPr/>
      <dgm:t>
        <a:bodyPr/>
        <a:lstStyle/>
        <a:p>
          <a:endParaRPr lang="en-US"/>
        </a:p>
      </dgm:t>
    </dgm:pt>
    <dgm:pt modelId="{D36B3AE9-1827-4DB7-A5B5-0AADC665BEA4}" type="pres">
      <dgm:prSet presAssocID="{0DB0BF6E-608E-4889-885B-B0AB48EB108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859263A-C779-4E3A-AD84-DB819F3AC3A8}" type="pres">
      <dgm:prSet presAssocID="{0DB0BF6E-608E-4889-885B-B0AB48EB108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DB8E09-34B2-4E73-A968-06BA9E8397A5}" type="pres">
      <dgm:prSet presAssocID="{0DB0BF6E-608E-4889-885B-B0AB48EB108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16A8BC-CE48-4752-9F59-A7A18990D266}" type="pres">
      <dgm:prSet presAssocID="{0DB0BF6E-608E-4889-885B-B0AB48EB108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FE995A6-7EE9-46DB-BC95-37926BD4DB25}" type="pres">
      <dgm:prSet presAssocID="{0DB0BF6E-608E-4889-885B-B0AB48EB1082}" presName="quadrantPlaceholder" presStyleCnt="0"/>
      <dgm:spPr/>
      <dgm:t>
        <a:bodyPr/>
        <a:lstStyle/>
        <a:p>
          <a:endParaRPr lang="en-US"/>
        </a:p>
      </dgm:t>
    </dgm:pt>
    <dgm:pt modelId="{159CD454-8E04-48B0-98AE-B6ECB6F77EA1}" type="pres">
      <dgm:prSet presAssocID="{0DB0BF6E-608E-4889-885B-B0AB48EB1082}" presName="center1" presStyleLbl="fgShp" presStyleIdx="0" presStyleCnt="2"/>
      <dgm:spPr/>
      <dgm:t>
        <a:bodyPr/>
        <a:lstStyle/>
        <a:p>
          <a:endParaRPr lang="en-US"/>
        </a:p>
      </dgm:t>
    </dgm:pt>
    <dgm:pt modelId="{505A1C18-D516-4264-A29E-04A6B0BE3B9D}" type="pres">
      <dgm:prSet presAssocID="{0DB0BF6E-608E-4889-885B-B0AB48EB1082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2596909C-850E-4F62-AE4D-1E2992D8E1BB}" srcId="{0DB0BF6E-608E-4889-885B-B0AB48EB1082}" destId="{3B325040-D9BE-4033-A4C6-C721E8DAD83A}" srcOrd="3" destOrd="0" parTransId="{56D71035-EADD-4F19-9656-BDF20575C910}" sibTransId="{EC66413C-7E0E-4BAE-86D6-4045BC2A11DB}"/>
    <dgm:cxn modelId="{A0A46204-ACE9-4D3F-8E2E-98E45BD49BA1}" srcId="{28C30D66-5526-4CD7-9EAB-F5FA5F444B05}" destId="{20B790BB-DEDB-4F98-B910-5144BA0100B5}" srcOrd="0" destOrd="0" parTransId="{A9503063-5BF3-4159-80F0-A49D319EFB16}" sibTransId="{D276FD97-F705-4F2A-B309-7B22228E7D3F}"/>
    <dgm:cxn modelId="{E958F6CC-F07F-42E2-A709-564EDB7F729A}" type="presOf" srcId="{3B325040-D9BE-4033-A4C6-C721E8DAD83A}" destId="{A916A8BC-CE48-4752-9F59-A7A18990D266}" srcOrd="0" destOrd="0" presId="urn:microsoft.com/office/officeart/2005/8/layout/cycle4"/>
    <dgm:cxn modelId="{C880660A-6005-42F5-B61F-911BA6D6F7DB}" type="presOf" srcId="{28C30D66-5526-4CD7-9EAB-F5FA5F444B05}" destId="{D36B3AE9-1827-4DB7-A5B5-0AADC665BEA4}" srcOrd="0" destOrd="0" presId="urn:microsoft.com/office/officeart/2005/8/layout/cycle4"/>
    <dgm:cxn modelId="{32AB9CFC-04AD-4E53-9C71-B9F56FD39061}" srcId="{3B325040-D9BE-4033-A4C6-C721E8DAD83A}" destId="{3048C537-B41A-46E4-BF34-80017AA53804}" srcOrd="0" destOrd="0" parTransId="{BAB51D8C-81D5-4085-A734-372C8259A89C}" sibTransId="{A666F768-D2B2-4F4D-990D-4BC7E86166B8}"/>
    <dgm:cxn modelId="{1CDAADB9-1813-4C9F-83F0-78BB91EFF30C}" type="presOf" srcId="{3048C537-B41A-46E4-BF34-80017AA53804}" destId="{090DC22E-A0BF-4D79-83DF-4DCCC6FDF3AD}" srcOrd="0" destOrd="0" presId="urn:microsoft.com/office/officeart/2005/8/layout/cycle4"/>
    <dgm:cxn modelId="{C96DAAED-658F-46C5-A190-93B0D30EE402}" type="presOf" srcId="{8BCB6A04-5A62-4330-8DC0-AFD78D416A8F}" destId="{4DAD0CE2-B689-4221-A353-2F3B529EA97B}" srcOrd="0" destOrd="0" presId="urn:microsoft.com/office/officeart/2005/8/layout/cycle4"/>
    <dgm:cxn modelId="{43B21FF5-AE3D-4AB1-BE50-76CAA963E2DC}" type="presOf" srcId="{75A51F4E-D515-40C8-9169-12394262FC32}" destId="{3859263A-C779-4E3A-AD84-DB819F3AC3A8}" srcOrd="0" destOrd="0" presId="urn:microsoft.com/office/officeart/2005/8/layout/cycle4"/>
    <dgm:cxn modelId="{83383F42-6CA7-4092-9A07-89311EDD658C}" srcId="{0DB0BF6E-608E-4889-885B-B0AB48EB1082}" destId="{ADB1397C-06C2-4D2A-B715-9512D0227717}" srcOrd="2" destOrd="0" parTransId="{ABBEBF58-D26D-4251-A50C-4853B339058C}" sibTransId="{BF4ABE0A-2D9D-48F2-A966-0661ECCAD1DD}"/>
    <dgm:cxn modelId="{1267DB93-AB91-430B-8D79-F15CC53B62E5}" type="presOf" srcId="{B1771B24-E126-43BA-9BD9-1F0C68C2C2CB}" destId="{91FB12A2-BC86-44F7-80BF-6A46E71B66AD}" srcOrd="0" destOrd="0" presId="urn:microsoft.com/office/officeart/2005/8/layout/cycle4"/>
    <dgm:cxn modelId="{FDF157DF-2C56-413C-8363-202216938372}" type="presOf" srcId="{8BCB6A04-5A62-4330-8DC0-AFD78D416A8F}" destId="{5121B83A-4CE6-49A5-A82E-E53F8AB2A0A8}" srcOrd="1" destOrd="0" presId="urn:microsoft.com/office/officeart/2005/8/layout/cycle4"/>
    <dgm:cxn modelId="{85AAC9FB-6055-4F0F-9A5C-5C08356BCA50}" srcId="{ADB1397C-06C2-4D2A-B715-9512D0227717}" destId="{8BCB6A04-5A62-4330-8DC0-AFD78D416A8F}" srcOrd="0" destOrd="0" parTransId="{9486960D-CBFA-450A-9D45-2D72D04CB1D5}" sibTransId="{42F78060-249B-4BBA-AD5F-B9D910B78C63}"/>
    <dgm:cxn modelId="{DDFBC1BC-0841-4076-9A85-1FFED4385C3F}" type="presOf" srcId="{20B790BB-DEDB-4F98-B910-5144BA0100B5}" destId="{D3504939-248D-4520-A760-D25D5F690EC3}" srcOrd="1" destOrd="0" presId="urn:microsoft.com/office/officeart/2005/8/layout/cycle4"/>
    <dgm:cxn modelId="{D305110D-33F7-4D52-925A-8EC339C69415}" type="presOf" srcId="{ADB1397C-06C2-4D2A-B715-9512D0227717}" destId="{F4DB8E09-34B2-4E73-A968-06BA9E8397A5}" srcOrd="0" destOrd="0" presId="urn:microsoft.com/office/officeart/2005/8/layout/cycle4"/>
    <dgm:cxn modelId="{D3707E68-A63A-41AB-BAE4-7D23771447C9}" type="presOf" srcId="{3048C537-B41A-46E4-BF34-80017AA53804}" destId="{8D21353E-19DF-4978-9E6E-084C40C6061E}" srcOrd="1" destOrd="0" presId="urn:microsoft.com/office/officeart/2005/8/layout/cycle4"/>
    <dgm:cxn modelId="{945D2031-5B64-4C12-99AA-51FB9409CAD1}" srcId="{0DB0BF6E-608E-4889-885B-B0AB48EB1082}" destId="{28C30D66-5526-4CD7-9EAB-F5FA5F444B05}" srcOrd="0" destOrd="0" parTransId="{81781BC1-DA44-4637-93FA-0796EF96A637}" sibTransId="{EFA8CF1C-9940-4431-A23D-2E9DB1223BD0}"/>
    <dgm:cxn modelId="{A29CC340-5B8A-4ADE-979D-03D2BBEC84A1}" type="presOf" srcId="{20B790BB-DEDB-4F98-B910-5144BA0100B5}" destId="{E9166737-910E-46D1-9142-AF475A665154}" srcOrd="0" destOrd="0" presId="urn:microsoft.com/office/officeart/2005/8/layout/cycle4"/>
    <dgm:cxn modelId="{C39D11E5-90F4-45F3-A923-719602B5390C}" srcId="{75A51F4E-D515-40C8-9169-12394262FC32}" destId="{B1771B24-E126-43BA-9BD9-1F0C68C2C2CB}" srcOrd="0" destOrd="0" parTransId="{83C77D86-9584-4927-BADC-8BB945B01DEB}" sibTransId="{8AC98470-3234-4B75-8FB8-FAE6C46DED09}"/>
    <dgm:cxn modelId="{B697FFF0-109D-48FE-93B4-A73F0CB7C597}" srcId="{0DB0BF6E-608E-4889-885B-B0AB48EB1082}" destId="{75A51F4E-D515-40C8-9169-12394262FC32}" srcOrd="1" destOrd="0" parTransId="{8F81DDEE-636A-4F09-BA52-757DEBB44369}" sibTransId="{761E51D4-13AB-4738-89AB-78DB5411893A}"/>
    <dgm:cxn modelId="{A2C13442-18C3-492A-98E2-F6479537BDC1}" type="presOf" srcId="{0DB0BF6E-608E-4889-885B-B0AB48EB1082}" destId="{C24C54D4-9D6E-4505-B7D7-35BB204C56A0}" srcOrd="0" destOrd="0" presId="urn:microsoft.com/office/officeart/2005/8/layout/cycle4"/>
    <dgm:cxn modelId="{5812D3C1-162E-4E28-8FA7-212E474AF169}" type="presOf" srcId="{B1771B24-E126-43BA-9BD9-1F0C68C2C2CB}" destId="{4EC9DD33-ED0D-44B7-A6FC-BB29B89D72B2}" srcOrd="1" destOrd="0" presId="urn:microsoft.com/office/officeart/2005/8/layout/cycle4"/>
    <dgm:cxn modelId="{BA7D8E61-0BA3-4BD4-82C6-82317C58DF41}" type="presParOf" srcId="{C24C54D4-9D6E-4505-B7D7-35BB204C56A0}" destId="{0B0C3E68-511D-4D84-ABB2-B0571200DB49}" srcOrd="0" destOrd="0" presId="urn:microsoft.com/office/officeart/2005/8/layout/cycle4"/>
    <dgm:cxn modelId="{A70EE72E-D959-4219-BD4C-EFCD68E9683B}" type="presParOf" srcId="{0B0C3E68-511D-4D84-ABB2-B0571200DB49}" destId="{8EA2883E-4809-469C-BED4-3A0BB63BEE46}" srcOrd="0" destOrd="0" presId="urn:microsoft.com/office/officeart/2005/8/layout/cycle4"/>
    <dgm:cxn modelId="{A5DD431B-421B-4A53-BF44-84D20B8DF315}" type="presParOf" srcId="{8EA2883E-4809-469C-BED4-3A0BB63BEE46}" destId="{E9166737-910E-46D1-9142-AF475A665154}" srcOrd="0" destOrd="0" presId="urn:microsoft.com/office/officeart/2005/8/layout/cycle4"/>
    <dgm:cxn modelId="{9C9C9888-8846-46A8-A495-F3A042940151}" type="presParOf" srcId="{8EA2883E-4809-469C-BED4-3A0BB63BEE46}" destId="{D3504939-248D-4520-A760-D25D5F690EC3}" srcOrd="1" destOrd="0" presId="urn:microsoft.com/office/officeart/2005/8/layout/cycle4"/>
    <dgm:cxn modelId="{08DDCCAB-AAB5-4449-817B-74792FA68CC3}" type="presParOf" srcId="{0B0C3E68-511D-4D84-ABB2-B0571200DB49}" destId="{74547F24-1D59-470B-8826-CA5A9FE0C7A4}" srcOrd="1" destOrd="0" presId="urn:microsoft.com/office/officeart/2005/8/layout/cycle4"/>
    <dgm:cxn modelId="{57301E0D-175B-4247-A698-DB29C1311122}" type="presParOf" srcId="{74547F24-1D59-470B-8826-CA5A9FE0C7A4}" destId="{91FB12A2-BC86-44F7-80BF-6A46E71B66AD}" srcOrd="0" destOrd="0" presId="urn:microsoft.com/office/officeart/2005/8/layout/cycle4"/>
    <dgm:cxn modelId="{35CF2774-309D-4ED4-AF26-E21785D721CD}" type="presParOf" srcId="{74547F24-1D59-470B-8826-CA5A9FE0C7A4}" destId="{4EC9DD33-ED0D-44B7-A6FC-BB29B89D72B2}" srcOrd="1" destOrd="0" presId="urn:microsoft.com/office/officeart/2005/8/layout/cycle4"/>
    <dgm:cxn modelId="{704DF37B-C832-4A8B-9F29-7BB93CF49C25}" type="presParOf" srcId="{0B0C3E68-511D-4D84-ABB2-B0571200DB49}" destId="{F5DBA9D9-799F-4994-8A53-554BB3396658}" srcOrd="2" destOrd="0" presId="urn:microsoft.com/office/officeart/2005/8/layout/cycle4"/>
    <dgm:cxn modelId="{D4C3DB28-76A6-4005-9EC4-3A87E917162A}" type="presParOf" srcId="{F5DBA9D9-799F-4994-8A53-554BB3396658}" destId="{4DAD0CE2-B689-4221-A353-2F3B529EA97B}" srcOrd="0" destOrd="0" presId="urn:microsoft.com/office/officeart/2005/8/layout/cycle4"/>
    <dgm:cxn modelId="{7A41A0A3-920C-4038-B144-2CBD7C563379}" type="presParOf" srcId="{F5DBA9D9-799F-4994-8A53-554BB3396658}" destId="{5121B83A-4CE6-49A5-A82E-E53F8AB2A0A8}" srcOrd="1" destOrd="0" presId="urn:microsoft.com/office/officeart/2005/8/layout/cycle4"/>
    <dgm:cxn modelId="{E58D4DC7-0BA2-43F8-8E62-36800D384307}" type="presParOf" srcId="{0B0C3E68-511D-4D84-ABB2-B0571200DB49}" destId="{37DCFF3B-07E0-4EC9-9C6F-6B698747B0F1}" srcOrd="3" destOrd="0" presId="urn:microsoft.com/office/officeart/2005/8/layout/cycle4"/>
    <dgm:cxn modelId="{4AF73DC6-9835-46A1-B044-A1015B44622C}" type="presParOf" srcId="{37DCFF3B-07E0-4EC9-9C6F-6B698747B0F1}" destId="{090DC22E-A0BF-4D79-83DF-4DCCC6FDF3AD}" srcOrd="0" destOrd="0" presId="urn:microsoft.com/office/officeart/2005/8/layout/cycle4"/>
    <dgm:cxn modelId="{36CED442-F3FA-4EE8-B06C-7EAA56301181}" type="presParOf" srcId="{37DCFF3B-07E0-4EC9-9C6F-6B698747B0F1}" destId="{8D21353E-19DF-4978-9E6E-084C40C6061E}" srcOrd="1" destOrd="0" presId="urn:microsoft.com/office/officeart/2005/8/layout/cycle4"/>
    <dgm:cxn modelId="{83C319E8-5413-4CDB-AE01-3E3BC69C69D6}" type="presParOf" srcId="{0B0C3E68-511D-4D84-ABB2-B0571200DB49}" destId="{4127E7D4-FE3F-4A9C-B222-33FBA34BC366}" srcOrd="4" destOrd="0" presId="urn:microsoft.com/office/officeart/2005/8/layout/cycle4"/>
    <dgm:cxn modelId="{FCE7BBF7-9A52-4194-88B2-9CA0BB85A7D5}" type="presParOf" srcId="{C24C54D4-9D6E-4505-B7D7-35BB204C56A0}" destId="{542F5E79-5A48-4C8C-A7FC-E96625F7FAE4}" srcOrd="1" destOrd="0" presId="urn:microsoft.com/office/officeart/2005/8/layout/cycle4"/>
    <dgm:cxn modelId="{48D2B529-9D4D-48A7-B5AB-7A116FFB149C}" type="presParOf" srcId="{542F5E79-5A48-4C8C-A7FC-E96625F7FAE4}" destId="{D36B3AE9-1827-4DB7-A5B5-0AADC665BEA4}" srcOrd="0" destOrd="0" presId="urn:microsoft.com/office/officeart/2005/8/layout/cycle4"/>
    <dgm:cxn modelId="{BF36F2CB-36F4-42FD-8D66-46BD1A4540F1}" type="presParOf" srcId="{542F5E79-5A48-4C8C-A7FC-E96625F7FAE4}" destId="{3859263A-C779-4E3A-AD84-DB819F3AC3A8}" srcOrd="1" destOrd="0" presId="urn:microsoft.com/office/officeart/2005/8/layout/cycle4"/>
    <dgm:cxn modelId="{8F31368A-BBAC-452A-94B7-E36136FE2730}" type="presParOf" srcId="{542F5E79-5A48-4C8C-A7FC-E96625F7FAE4}" destId="{F4DB8E09-34B2-4E73-A968-06BA9E8397A5}" srcOrd="2" destOrd="0" presId="urn:microsoft.com/office/officeart/2005/8/layout/cycle4"/>
    <dgm:cxn modelId="{6D4479A8-B478-447C-8428-73D4542EC9A4}" type="presParOf" srcId="{542F5E79-5A48-4C8C-A7FC-E96625F7FAE4}" destId="{A916A8BC-CE48-4752-9F59-A7A18990D266}" srcOrd="3" destOrd="0" presId="urn:microsoft.com/office/officeart/2005/8/layout/cycle4"/>
    <dgm:cxn modelId="{1081F135-CE16-4AC7-9BA2-B394B42689BC}" type="presParOf" srcId="{542F5E79-5A48-4C8C-A7FC-E96625F7FAE4}" destId="{DFE995A6-7EE9-46DB-BC95-37926BD4DB25}" srcOrd="4" destOrd="0" presId="urn:microsoft.com/office/officeart/2005/8/layout/cycle4"/>
    <dgm:cxn modelId="{C1358467-D27D-402C-BC40-767506D48B0C}" type="presParOf" srcId="{C24C54D4-9D6E-4505-B7D7-35BB204C56A0}" destId="{159CD454-8E04-48B0-98AE-B6ECB6F77EA1}" srcOrd="2" destOrd="0" presId="urn:microsoft.com/office/officeart/2005/8/layout/cycle4"/>
    <dgm:cxn modelId="{4F7CB3FE-5E70-462F-B937-AAE3224FAA04}" type="presParOf" srcId="{C24C54D4-9D6E-4505-B7D7-35BB204C56A0}" destId="{505A1C18-D516-4264-A29E-04A6B0BE3B9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DF3B8E-2C67-4788-AD70-620C442B3B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514E0B7-74F2-4C95-9CB0-66F6A402CFA5}">
      <dgm:prSet phldrT="[Text]"/>
      <dgm:spPr/>
      <dgm:t>
        <a:bodyPr/>
        <a:lstStyle/>
        <a:p>
          <a:r>
            <a:rPr lang="en-IE" dirty="0" smtClean="0"/>
            <a:t>Identify and collect the national policies on planning inspections</a:t>
          </a:r>
          <a:endParaRPr lang="en-IE" dirty="0"/>
        </a:p>
      </dgm:t>
    </dgm:pt>
    <dgm:pt modelId="{19493292-265E-4EB6-886B-4A946D0264A5}" type="parTrans" cxnId="{DBBB1F8D-8BE9-46D5-870D-457E3E80CE31}">
      <dgm:prSet/>
      <dgm:spPr/>
      <dgm:t>
        <a:bodyPr/>
        <a:lstStyle/>
        <a:p>
          <a:endParaRPr lang="en-IE"/>
        </a:p>
      </dgm:t>
    </dgm:pt>
    <dgm:pt modelId="{A489283B-8056-4838-9558-71D7E12CB6F0}" type="sibTrans" cxnId="{DBBB1F8D-8BE9-46D5-870D-457E3E80CE31}">
      <dgm:prSet/>
      <dgm:spPr/>
      <dgm:t>
        <a:bodyPr/>
        <a:lstStyle/>
        <a:p>
          <a:endParaRPr lang="en-IE"/>
        </a:p>
      </dgm:t>
    </dgm:pt>
    <dgm:pt modelId="{D245565C-E01B-48A0-88DC-3E1A35E83564}">
      <dgm:prSet phldrT="[Text]" phldr="1"/>
      <dgm:spPr/>
      <dgm:t>
        <a:bodyPr/>
        <a:lstStyle/>
        <a:p>
          <a:endParaRPr lang="en-IE"/>
        </a:p>
      </dgm:t>
    </dgm:pt>
    <dgm:pt modelId="{DE4C141B-79B3-4CCE-A985-E41F0D7D0318}" type="parTrans" cxnId="{689B1844-7E27-49F3-98BD-8E99FF98E901}">
      <dgm:prSet/>
      <dgm:spPr/>
      <dgm:t>
        <a:bodyPr/>
        <a:lstStyle/>
        <a:p>
          <a:endParaRPr lang="en-IE"/>
        </a:p>
      </dgm:t>
    </dgm:pt>
    <dgm:pt modelId="{B90DFB4E-FC44-45E4-A3B0-DEDDBF48F89F}" type="sibTrans" cxnId="{689B1844-7E27-49F3-98BD-8E99FF98E901}">
      <dgm:prSet/>
      <dgm:spPr/>
      <dgm:t>
        <a:bodyPr/>
        <a:lstStyle/>
        <a:p>
          <a:endParaRPr lang="en-IE"/>
        </a:p>
      </dgm:t>
    </dgm:pt>
    <dgm:pt modelId="{D6AD33B7-9F21-4FFF-9803-027072DB708B}">
      <dgm:prSet phldrT="[Text]"/>
      <dgm:spPr/>
      <dgm:t>
        <a:bodyPr/>
        <a:lstStyle/>
        <a:p>
          <a:r>
            <a:rPr lang="en-IE" dirty="0" smtClean="0"/>
            <a:t>Identify areas and candidates for sharing of expertise and best practise regarding manufacturer inspections</a:t>
          </a:r>
          <a:endParaRPr lang="en-IE" dirty="0"/>
        </a:p>
      </dgm:t>
    </dgm:pt>
    <dgm:pt modelId="{DFC8475B-7837-416C-BFA1-BD923D660E7C}" type="parTrans" cxnId="{1904C64A-D867-45FA-B82C-DBE3E17DEF98}">
      <dgm:prSet/>
      <dgm:spPr/>
      <dgm:t>
        <a:bodyPr/>
        <a:lstStyle/>
        <a:p>
          <a:endParaRPr lang="en-IE"/>
        </a:p>
      </dgm:t>
    </dgm:pt>
    <dgm:pt modelId="{931E91A1-C8FD-4AE6-884C-3B3676DF1BAF}" type="sibTrans" cxnId="{1904C64A-D867-45FA-B82C-DBE3E17DEF98}">
      <dgm:prSet/>
      <dgm:spPr/>
      <dgm:t>
        <a:bodyPr/>
        <a:lstStyle/>
        <a:p>
          <a:endParaRPr lang="en-IE"/>
        </a:p>
      </dgm:t>
    </dgm:pt>
    <dgm:pt modelId="{C58DEE86-7DF7-45A8-A1C3-37431A95A809}">
      <dgm:prSet/>
      <dgm:spPr/>
      <dgm:t>
        <a:bodyPr/>
        <a:lstStyle/>
        <a:p>
          <a:r>
            <a:rPr lang="en-IE" dirty="0" smtClean="0"/>
            <a:t>Identification and development of mechanisms to ensure market surveillance activities are harmonised. Collaborate planning and optimisation of resources where possible</a:t>
          </a:r>
        </a:p>
      </dgm:t>
    </dgm:pt>
    <dgm:pt modelId="{6D16029E-6FD4-400F-AA2B-A3B5C1088D24}" type="parTrans" cxnId="{C1685F3A-2721-47EE-8684-A7F6186357E6}">
      <dgm:prSet/>
      <dgm:spPr/>
      <dgm:t>
        <a:bodyPr/>
        <a:lstStyle/>
        <a:p>
          <a:endParaRPr lang="en-IE"/>
        </a:p>
      </dgm:t>
    </dgm:pt>
    <dgm:pt modelId="{70D1FBF7-6FE9-4CC5-8C68-2572A43AFF36}" type="sibTrans" cxnId="{C1685F3A-2721-47EE-8684-A7F6186357E6}">
      <dgm:prSet/>
      <dgm:spPr/>
      <dgm:t>
        <a:bodyPr/>
        <a:lstStyle/>
        <a:p>
          <a:endParaRPr lang="en-IE"/>
        </a:p>
      </dgm:t>
    </dgm:pt>
    <dgm:pt modelId="{2C57880B-F2BE-46B6-AB45-4F989B2DA245}">
      <dgm:prSet/>
      <dgm:spPr/>
      <dgm:t>
        <a:bodyPr/>
        <a:lstStyle/>
        <a:p>
          <a:r>
            <a:rPr lang="en-IE" dirty="0" smtClean="0"/>
            <a:t>Map specialist expertise across the system</a:t>
          </a:r>
        </a:p>
      </dgm:t>
    </dgm:pt>
    <dgm:pt modelId="{6E21EF77-1BA0-4295-A80B-9B5579F4B8A6}" type="parTrans" cxnId="{F5D09F32-31F9-41E9-9DCE-27AA25199381}">
      <dgm:prSet/>
      <dgm:spPr/>
      <dgm:t>
        <a:bodyPr/>
        <a:lstStyle/>
        <a:p>
          <a:endParaRPr lang="en-IE"/>
        </a:p>
      </dgm:t>
    </dgm:pt>
    <dgm:pt modelId="{D4FD7CA9-5281-444C-80EB-5BA50499809F}" type="sibTrans" cxnId="{F5D09F32-31F9-41E9-9DCE-27AA25199381}">
      <dgm:prSet/>
      <dgm:spPr/>
      <dgm:t>
        <a:bodyPr/>
        <a:lstStyle/>
        <a:p>
          <a:endParaRPr lang="en-IE"/>
        </a:p>
      </dgm:t>
    </dgm:pt>
    <dgm:pt modelId="{340E5282-0797-462B-9A78-EA6B82F27C32}">
      <dgm:prSet/>
      <dgm:spPr/>
      <dgm:t>
        <a:bodyPr/>
        <a:lstStyle/>
        <a:p>
          <a:r>
            <a:rPr lang="en-IE" dirty="0" smtClean="0"/>
            <a:t>Identify training needs and available expertise within the authority network</a:t>
          </a:r>
        </a:p>
      </dgm:t>
    </dgm:pt>
    <dgm:pt modelId="{6A0E5A17-9BAF-4C7E-8F9A-19D94649D4F5}" type="parTrans" cxnId="{E9D109B6-9F36-4494-9A24-766A0FE679BE}">
      <dgm:prSet/>
      <dgm:spPr/>
      <dgm:t>
        <a:bodyPr/>
        <a:lstStyle/>
        <a:p>
          <a:endParaRPr lang="en-IE"/>
        </a:p>
      </dgm:t>
    </dgm:pt>
    <dgm:pt modelId="{15ED40B7-8327-442A-AA18-9E8C821E7711}" type="sibTrans" cxnId="{E9D109B6-9F36-4494-9A24-766A0FE679BE}">
      <dgm:prSet/>
      <dgm:spPr/>
      <dgm:t>
        <a:bodyPr/>
        <a:lstStyle/>
        <a:p>
          <a:endParaRPr lang="en-IE"/>
        </a:p>
      </dgm:t>
    </dgm:pt>
    <dgm:pt modelId="{7913F1D3-EFDB-4E94-9526-93FE0607C7A6}" type="pres">
      <dgm:prSet presAssocID="{D5DF3B8E-2C67-4788-AD70-620C442B3B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A02416DF-5F5D-4943-8F6C-7C563C8E4707}" type="pres">
      <dgm:prSet presAssocID="{B514E0B7-74F2-4C95-9CB0-66F6A402CF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4C54285-3313-451D-B5B0-92A77A4ED52D}" type="pres">
      <dgm:prSet presAssocID="{B514E0B7-74F2-4C95-9CB0-66F6A402CFA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5DC3FC0-A3E3-433C-B965-DA4ACEE6CE4C}" type="pres">
      <dgm:prSet presAssocID="{C58DEE86-7DF7-45A8-A1C3-37431A95A809}" presName="parentText" presStyleLbl="node1" presStyleIdx="1" presStyleCnt="5" custLinFactY="-13834" custLinFactNeighborX="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93897AF-8A67-4590-9537-16100D64E2CC}" type="pres">
      <dgm:prSet presAssocID="{70D1FBF7-6FE9-4CC5-8C68-2572A43AFF36}" presName="spacer" presStyleCnt="0"/>
      <dgm:spPr/>
    </dgm:pt>
    <dgm:pt modelId="{3572ACBD-B1DF-4B04-941D-37945FE35956}" type="pres">
      <dgm:prSet presAssocID="{2C57880B-F2BE-46B6-AB45-4F989B2DA24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C2DF661-7B88-465E-A240-5BFC3331546B}" type="pres">
      <dgm:prSet presAssocID="{D4FD7CA9-5281-444C-80EB-5BA50499809F}" presName="spacer" presStyleCnt="0"/>
      <dgm:spPr/>
    </dgm:pt>
    <dgm:pt modelId="{A21608F4-E3E9-4D0C-9988-3AD38532FBFB}" type="pres">
      <dgm:prSet presAssocID="{340E5282-0797-462B-9A78-EA6B82F27C32}" presName="parentText" presStyleLbl="node1" presStyleIdx="3" presStyleCnt="5" custLinFactY="12503" custLinFactNeighborX="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C48F1E5-4E6F-4A81-8430-542C36DA5BC4}" type="pres">
      <dgm:prSet presAssocID="{15ED40B7-8327-442A-AA18-9E8C821E7711}" presName="spacer" presStyleCnt="0"/>
      <dgm:spPr/>
    </dgm:pt>
    <dgm:pt modelId="{C4389575-43D2-4DD6-BB06-A6858A2F5114}" type="pres">
      <dgm:prSet presAssocID="{D6AD33B7-9F21-4FFF-9803-027072DB708B}" presName="parentText" presStyleLbl="node1" presStyleIdx="4" presStyleCnt="5" custLinFactY="26395" custLinFactNeighborX="2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5D0A285-4493-4F5C-8E9C-2E4C65B952D6}" type="presOf" srcId="{D245565C-E01B-48A0-88DC-3E1A35E83564}" destId="{74C54285-3313-451D-B5B0-92A77A4ED52D}" srcOrd="0" destOrd="0" presId="urn:microsoft.com/office/officeart/2005/8/layout/vList2"/>
    <dgm:cxn modelId="{1904C64A-D867-45FA-B82C-DBE3E17DEF98}" srcId="{D5DF3B8E-2C67-4788-AD70-620C442B3B11}" destId="{D6AD33B7-9F21-4FFF-9803-027072DB708B}" srcOrd="4" destOrd="0" parTransId="{DFC8475B-7837-416C-BFA1-BD923D660E7C}" sibTransId="{931E91A1-C8FD-4AE6-884C-3B3676DF1BAF}"/>
    <dgm:cxn modelId="{9E39D8C3-7B47-4829-8545-9B9FE0F5CF8B}" type="presOf" srcId="{2C57880B-F2BE-46B6-AB45-4F989B2DA245}" destId="{3572ACBD-B1DF-4B04-941D-37945FE35956}" srcOrd="0" destOrd="0" presId="urn:microsoft.com/office/officeart/2005/8/layout/vList2"/>
    <dgm:cxn modelId="{1BECCDAD-17F9-417E-9D41-DEEDE1BE4E01}" type="presOf" srcId="{C58DEE86-7DF7-45A8-A1C3-37431A95A809}" destId="{D5DC3FC0-A3E3-433C-B965-DA4ACEE6CE4C}" srcOrd="0" destOrd="0" presId="urn:microsoft.com/office/officeart/2005/8/layout/vList2"/>
    <dgm:cxn modelId="{DBBB1F8D-8BE9-46D5-870D-457E3E80CE31}" srcId="{D5DF3B8E-2C67-4788-AD70-620C442B3B11}" destId="{B514E0B7-74F2-4C95-9CB0-66F6A402CFA5}" srcOrd="0" destOrd="0" parTransId="{19493292-265E-4EB6-886B-4A946D0264A5}" sibTransId="{A489283B-8056-4838-9558-71D7E12CB6F0}"/>
    <dgm:cxn modelId="{689B1844-7E27-49F3-98BD-8E99FF98E901}" srcId="{B514E0B7-74F2-4C95-9CB0-66F6A402CFA5}" destId="{D245565C-E01B-48A0-88DC-3E1A35E83564}" srcOrd="0" destOrd="0" parTransId="{DE4C141B-79B3-4CCE-A985-E41F0D7D0318}" sibTransId="{B90DFB4E-FC44-45E4-A3B0-DEDDBF48F89F}"/>
    <dgm:cxn modelId="{F5D09F32-31F9-41E9-9DCE-27AA25199381}" srcId="{D5DF3B8E-2C67-4788-AD70-620C442B3B11}" destId="{2C57880B-F2BE-46B6-AB45-4F989B2DA245}" srcOrd="2" destOrd="0" parTransId="{6E21EF77-1BA0-4295-A80B-9B5579F4B8A6}" sibTransId="{D4FD7CA9-5281-444C-80EB-5BA50499809F}"/>
    <dgm:cxn modelId="{C1685F3A-2721-47EE-8684-A7F6186357E6}" srcId="{D5DF3B8E-2C67-4788-AD70-620C442B3B11}" destId="{C58DEE86-7DF7-45A8-A1C3-37431A95A809}" srcOrd="1" destOrd="0" parTransId="{6D16029E-6FD4-400F-AA2B-A3B5C1088D24}" sibTransId="{70D1FBF7-6FE9-4CC5-8C68-2572A43AFF36}"/>
    <dgm:cxn modelId="{A2055DCA-E604-4792-8AA2-0CE14491CDC8}" type="presOf" srcId="{B514E0B7-74F2-4C95-9CB0-66F6A402CFA5}" destId="{A02416DF-5F5D-4943-8F6C-7C563C8E4707}" srcOrd="0" destOrd="0" presId="urn:microsoft.com/office/officeart/2005/8/layout/vList2"/>
    <dgm:cxn modelId="{49D1F43B-2CFD-4E68-894F-D3259BBEF435}" type="presOf" srcId="{340E5282-0797-462B-9A78-EA6B82F27C32}" destId="{A21608F4-E3E9-4D0C-9988-3AD38532FBFB}" srcOrd="0" destOrd="0" presId="urn:microsoft.com/office/officeart/2005/8/layout/vList2"/>
    <dgm:cxn modelId="{E9D109B6-9F36-4494-9A24-766A0FE679BE}" srcId="{D5DF3B8E-2C67-4788-AD70-620C442B3B11}" destId="{340E5282-0797-462B-9A78-EA6B82F27C32}" srcOrd="3" destOrd="0" parTransId="{6A0E5A17-9BAF-4C7E-8F9A-19D94649D4F5}" sibTransId="{15ED40B7-8327-442A-AA18-9E8C821E7711}"/>
    <dgm:cxn modelId="{CEC54C3F-3C29-4186-B8ED-79A1FB38F6D6}" type="presOf" srcId="{D6AD33B7-9F21-4FFF-9803-027072DB708B}" destId="{C4389575-43D2-4DD6-BB06-A6858A2F5114}" srcOrd="0" destOrd="0" presId="urn:microsoft.com/office/officeart/2005/8/layout/vList2"/>
    <dgm:cxn modelId="{4CB842DA-C534-43B0-993E-FE4CAD0B8C9E}" type="presOf" srcId="{D5DF3B8E-2C67-4788-AD70-620C442B3B11}" destId="{7913F1D3-EFDB-4E94-9526-93FE0607C7A6}" srcOrd="0" destOrd="0" presId="urn:microsoft.com/office/officeart/2005/8/layout/vList2"/>
    <dgm:cxn modelId="{E2ED2CEF-214B-4322-9005-55D7AABC2CDE}" type="presParOf" srcId="{7913F1D3-EFDB-4E94-9526-93FE0607C7A6}" destId="{A02416DF-5F5D-4943-8F6C-7C563C8E4707}" srcOrd="0" destOrd="0" presId="urn:microsoft.com/office/officeart/2005/8/layout/vList2"/>
    <dgm:cxn modelId="{D3C1E913-FC56-4A47-B448-6D8DC9428B3B}" type="presParOf" srcId="{7913F1D3-EFDB-4E94-9526-93FE0607C7A6}" destId="{74C54285-3313-451D-B5B0-92A77A4ED52D}" srcOrd="1" destOrd="0" presId="urn:microsoft.com/office/officeart/2005/8/layout/vList2"/>
    <dgm:cxn modelId="{72D31E78-E7BC-445A-89C5-4B7272D36A38}" type="presParOf" srcId="{7913F1D3-EFDB-4E94-9526-93FE0607C7A6}" destId="{D5DC3FC0-A3E3-433C-B965-DA4ACEE6CE4C}" srcOrd="2" destOrd="0" presId="urn:microsoft.com/office/officeart/2005/8/layout/vList2"/>
    <dgm:cxn modelId="{E64F8CB9-38B5-437A-98B2-CA1F98BD102B}" type="presParOf" srcId="{7913F1D3-EFDB-4E94-9526-93FE0607C7A6}" destId="{393897AF-8A67-4590-9537-16100D64E2CC}" srcOrd="3" destOrd="0" presId="urn:microsoft.com/office/officeart/2005/8/layout/vList2"/>
    <dgm:cxn modelId="{A8652972-DBF8-4231-835B-544C8537C6AF}" type="presParOf" srcId="{7913F1D3-EFDB-4E94-9526-93FE0607C7A6}" destId="{3572ACBD-B1DF-4B04-941D-37945FE35956}" srcOrd="4" destOrd="0" presId="urn:microsoft.com/office/officeart/2005/8/layout/vList2"/>
    <dgm:cxn modelId="{7EA34E4C-20D2-4D5A-A0D8-123B6F6E3D9C}" type="presParOf" srcId="{7913F1D3-EFDB-4E94-9526-93FE0607C7A6}" destId="{CC2DF661-7B88-465E-A240-5BFC3331546B}" srcOrd="5" destOrd="0" presId="urn:microsoft.com/office/officeart/2005/8/layout/vList2"/>
    <dgm:cxn modelId="{F8CE25E6-0908-4EE9-B2BC-2BDDBC93807C}" type="presParOf" srcId="{7913F1D3-EFDB-4E94-9526-93FE0607C7A6}" destId="{A21608F4-E3E9-4D0C-9988-3AD38532FBFB}" srcOrd="6" destOrd="0" presId="urn:microsoft.com/office/officeart/2005/8/layout/vList2"/>
    <dgm:cxn modelId="{43882695-E8D0-4F40-9FC1-117187FDB865}" type="presParOf" srcId="{7913F1D3-EFDB-4E94-9526-93FE0607C7A6}" destId="{2C48F1E5-4E6F-4A81-8430-542C36DA5BC4}" srcOrd="7" destOrd="0" presId="urn:microsoft.com/office/officeart/2005/8/layout/vList2"/>
    <dgm:cxn modelId="{36F775C0-2471-47E4-A71B-C6833E1190B5}" type="presParOf" srcId="{7913F1D3-EFDB-4E94-9526-93FE0607C7A6}" destId="{C4389575-43D2-4DD6-BB06-A6858A2F511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31279-FAE9-48FD-90B4-86B18DE34B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C29839F-EDF1-43AB-A8EB-55884F9C520C}">
      <dgm:prSet phldrT="[Text]"/>
      <dgm:spPr>
        <a:solidFill>
          <a:srgbClr val="FF0000"/>
        </a:solidFill>
      </dgm:spPr>
      <dgm:t>
        <a:bodyPr/>
        <a:lstStyle/>
        <a:p>
          <a:r>
            <a:rPr lang="en-IE" dirty="0" smtClean="0"/>
            <a:t>D4.1</a:t>
          </a:r>
        </a:p>
        <a:p>
          <a:r>
            <a:rPr lang="en-IE" dirty="0" smtClean="0"/>
            <a:t>Proposals for Joint Inspections of Medical Device Manufacturers in Europe</a:t>
          </a:r>
          <a:endParaRPr lang="en-IE" dirty="0"/>
        </a:p>
      </dgm:t>
    </dgm:pt>
    <dgm:pt modelId="{2D809AA0-859E-4EA3-8FCB-8DC9B9204221}" type="parTrans" cxnId="{CAFCE4EB-6143-474E-9477-165BCDB4487A}">
      <dgm:prSet/>
      <dgm:spPr/>
      <dgm:t>
        <a:bodyPr/>
        <a:lstStyle/>
        <a:p>
          <a:endParaRPr lang="en-IE"/>
        </a:p>
      </dgm:t>
    </dgm:pt>
    <dgm:pt modelId="{EB0CDCF8-DC7C-49E3-90D5-74B27874C546}" type="sibTrans" cxnId="{CAFCE4EB-6143-474E-9477-165BCDB4487A}">
      <dgm:prSet/>
      <dgm:spPr/>
      <dgm:t>
        <a:bodyPr/>
        <a:lstStyle/>
        <a:p>
          <a:endParaRPr lang="en-IE"/>
        </a:p>
      </dgm:t>
    </dgm:pt>
    <dgm:pt modelId="{7C1FB592-C61B-4D39-ACC1-71EDB08F42AB}">
      <dgm:prSet phldrT="[Text]"/>
      <dgm:spPr>
        <a:solidFill>
          <a:srgbClr val="FF0000"/>
        </a:solidFill>
      </dgm:spPr>
      <dgm:t>
        <a:bodyPr/>
        <a:lstStyle/>
        <a:p>
          <a:r>
            <a:rPr lang="en-IE" dirty="0" smtClean="0"/>
            <a:t>D4.2</a:t>
          </a:r>
        </a:p>
        <a:p>
          <a:r>
            <a:rPr lang="en-IE" dirty="0" smtClean="0"/>
            <a:t>Guidance for Joint</a:t>
          </a:r>
          <a:r>
            <a:rPr lang="en-IE" baseline="0" dirty="0" smtClean="0"/>
            <a:t> Inspection Initiation </a:t>
          </a:r>
          <a:endParaRPr lang="en-IE" dirty="0"/>
        </a:p>
      </dgm:t>
    </dgm:pt>
    <dgm:pt modelId="{B600400A-CBD2-4C41-A817-55FA5D0C3CA3}" type="parTrans" cxnId="{3166FA51-7A89-4140-9724-BB2237A03E98}">
      <dgm:prSet/>
      <dgm:spPr/>
      <dgm:t>
        <a:bodyPr/>
        <a:lstStyle/>
        <a:p>
          <a:endParaRPr lang="en-IE"/>
        </a:p>
      </dgm:t>
    </dgm:pt>
    <dgm:pt modelId="{95146CDA-1AF3-4E38-A854-C7EC5AFAE69E}" type="sibTrans" cxnId="{3166FA51-7A89-4140-9724-BB2237A03E98}">
      <dgm:prSet/>
      <dgm:spPr/>
      <dgm:t>
        <a:bodyPr/>
        <a:lstStyle/>
        <a:p>
          <a:endParaRPr lang="en-IE"/>
        </a:p>
      </dgm:t>
    </dgm:pt>
    <dgm:pt modelId="{1632BA06-D9F3-4F72-882A-03A3B02E07A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IE" dirty="0" smtClean="0"/>
            <a:t>D4.3 </a:t>
          </a:r>
        </a:p>
        <a:p>
          <a:r>
            <a:rPr lang="en-IE" dirty="0" smtClean="0"/>
            <a:t>Establishment of Inspectors</a:t>
          </a:r>
          <a:r>
            <a:rPr lang="en-IE" baseline="0" dirty="0" smtClean="0"/>
            <a:t> Training Course</a:t>
          </a:r>
        </a:p>
        <a:p>
          <a:endParaRPr lang="en-IE" dirty="0"/>
        </a:p>
      </dgm:t>
    </dgm:pt>
    <dgm:pt modelId="{5D31BDB2-4683-47F5-BBC5-218F627B4421}" type="parTrans" cxnId="{48873088-CAA7-4226-95FE-C2839883A991}">
      <dgm:prSet/>
      <dgm:spPr/>
      <dgm:t>
        <a:bodyPr/>
        <a:lstStyle/>
        <a:p>
          <a:endParaRPr lang="en-IE"/>
        </a:p>
      </dgm:t>
    </dgm:pt>
    <dgm:pt modelId="{9BAEA611-0F1D-4556-B750-023CA59D22E2}" type="sibTrans" cxnId="{48873088-CAA7-4226-95FE-C2839883A991}">
      <dgm:prSet/>
      <dgm:spPr/>
      <dgm:t>
        <a:bodyPr/>
        <a:lstStyle/>
        <a:p>
          <a:endParaRPr lang="en-IE"/>
        </a:p>
      </dgm:t>
    </dgm:pt>
    <dgm:pt modelId="{58A545CC-A585-4C07-8D77-06E3B7773681}">
      <dgm:prSet phldrT="[Text]"/>
      <dgm:spPr/>
      <dgm:t>
        <a:bodyPr/>
        <a:lstStyle/>
        <a:p>
          <a:r>
            <a:rPr lang="en-IE" dirty="0" smtClean="0"/>
            <a:t>D4.3</a:t>
          </a:r>
        </a:p>
        <a:p>
          <a:r>
            <a:rPr lang="en-IE" dirty="0" smtClean="0"/>
            <a:t>Establishment of Inspectors Expert Group</a:t>
          </a:r>
          <a:endParaRPr lang="en-IE" dirty="0"/>
        </a:p>
      </dgm:t>
    </dgm:pt>
    <dgm:pt modelId="{3711C8AC-3766-46B2-B418-5A51AA8F16EB}" type="parTrans" cxnId="{F8C68FC7-7B7A-4F25-8971-F6E789BB345C}">
      <dgm:prSet/>
      <dgm:spPr/>
      <dgm:t>
        <a:bodyPr/>
        <a:lstStyle/>
        <a:p>
          <a:endParaRPr lang="en-IE"/>
        </a:p>
      </dgm:t>
    </dgm:pt>
    <dgm:pt modelId="{C78D4E30-2244-43C9-ACBB-7EFE21F40536}" type="sibTrans" cxnId="{F8C68FC7-7B7A-4F25-8971-F6E789BB345C}">
      <dgm:prSet/>
      <dgm:spPr/>
      <dgm:t>
        <a:bodyPr/>
        <a:lstStyle/>
        <a:p>
          <a:endParaRPr lang="en-IE"/>
        </a:p>
      </dgm:t>
    </dgm:pt>
    <dgm:pt modelId="{FD0F8B96-DCA5-4B7E-A87B-57294F927DA7}">
      <dgm:prSet/>
      <dgm:spPr/>
      <dgm:t>
        <a:bodyPr/>
        <a:lstStyle/>
        <a:p>
          <a:r>
            <a:rPr lang="en-IE" dirty="0" smtClean="0"/>
            <a:t>D4.4</a:t>
          </a:r>
        </a:p>
        <a:p>
          <a:r>
            <a:rPr lang="en-IE" dirty="0" smtClean="0"/>
            <a:t>- Guidance on</a:t>
          </a:r>
          <a:r>
            <a:rPr lang="en-IE" baseline="0" dirty="0" smtClean="0"/>
            <a:t> Conduct of Joint Inspections </a:t>
          </a:r>
        </a:p>
        <a:p>
          <a:r>
            <a:rPr lang="en-IE" baseline="0" dirty="0" smtClean="0"/>
            <a:t>- Post Inspection Activities</a:t>
          </a:r>
          <a:endParaRPr lang="en-IE" dirty="0"/>
        </a:p>
      </dgm:t>
    </dgm:pt>
    <dgm:pt modelId="{24CE7B65-1C44-4D9C-A1EC-74027D853A01}" type="parTrans" cxnId="{DB29097D-C3DD-499E-8DEE-D899B2071A3D}">
      <dgm:prSet/>
      <dgm:spPr/>
      <dgm:t>
        <a:bodyPr/>
        <a:lstStyle/>
        <a:p>
          <a:endParaRPr lang="en-IE"/>
        </a:p>
      </dgm:t>
    </dgm:pt>
    <dgm:pt modelId="{87414AC3-B486-427C-9713-FFDE75B3DDAC}" type="sibTrans" cxnId="{DB29097D-C3DD-499E-8DEE-D899B2071A3D}">
      <dgm:prSet/>
      <dgm:spPr/>
      <dgm:t>
        <a:bodyPr/>
        <a:lstStyle/>
        <a:p>
          <a:endParaRPr lang="en-IE"/>
        </a:p>
      </dgm:t>
    </dgm:pt>
    <dgm:pt modelId="{C78ABA10-59EC-40B3-A3B8-D973918F9F90}" type="pres">
      <dgm:prSet presAssocID="{54531279-FAE9-48FD-90B4-86B18DE34BC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08C34803-B117-4E6C-BADD-D59902E88E34}" type="pres">
      <dgm:prSet presAssocID="{54531279-FAE9-48FD-90B4-86B18DE34BC5}" presName="arrow" presStyleLbl="bgShp" presStyleIdx="0" presStyleCnt="1" custScaleX="117647"/>
      <dgm:spPr/>
    </dgm:pt>
    <dgm:pt modelId="{8D28DC96-73D5-4154-96AF-B4AAC0F08274}" type="pres">
      <dgm:prSet presAssocID="{54531279-FAE9-48FD-90B4-86B18DE34BC5}" presName="linearProcess" presStyleCnt="0"/>
      <dgm:spPr/>
    </dgm:pt>
    <dgm:pt modelId="{CBF04928-E2B4-41DD-A941-17D4CC6B65F9}" type="pres">
      <dgm:prSet presAssocID="{AC29839F-EDF1-43AB-A8EB-55884F9C520C}" presName="textNode" presStyleLbl="node1" presStyleIdx="0" presStyleCnt="5" custScaleX="65328" custScaleY="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77F773-869F-4D9A-8997-083F39DFCC09}" type="pres">
      <dgm:prSet presAssocID="{EB0CDCF8-DC7C-49E3-90D5-74B27874C546}" presName="sibTrans" presStyleCnt="0"/>
      <dgm:spPr/>
    </dgm:pt>
    <dgm:pt modelId="{3D7F337F-F961-4CE1-B814-5137AA61130E}" type="pres">
      <dgm:prSet presAssocID="{7C1FB592-C61B-4D39-ACC1-71EDB08F42AB}" presName="textNode" presStyleLbl="node1" presStyleIdx="1" presStyleCnt="5" custScaleX="49881" custScaleY="10185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A56B9B3-D599-4E61-91CA-7B1D542B6CD4}" type="pres">
      <dgm:prSet presAssocID="{95146CDA-1AF3-4E38-A854-C7EC5AFAE69E}" presName="sibTrans" presStyleCnt="0"/>
      <dgm:spPr/>
    </dgm:pt>
    <dgm:pt modelId="{18F33DBA-A336-4B09-8901-465F81760667}" type="pres">
      <dgm:prSet presAssocID="{1632BA06-D9F3-4F72-882A-03A3B02E07AF}" presName="textNode" presStyleLbl="node1" presStyleIdx="2" presStyleCnt="5" custScaleX="57721" custScaleY="102750" custLinFactNeighborX="-23975" custLinFactNeighborY="-44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11742B-BFAB-4EE9-8E35-D3E37588F78E}" type="pres">
      <dgm:prSet presAssocID="{9BAEA611-0F1D-4556-B750-023CA59D22E2}" presName="sibTrans" presStyleCnt="0"/>
      <dgm:spPr/>
    </dgm:pt>
    <dgm:pt modelId="{C0266E8B-9253-4538-BDAE-EA9ACD93BBC5}" type="pres">
      <dgm:prSet presAssocID="{58A545CC-A585-4C07-8D77-06E3B7773681}" presName="textNode" presStyleLbl="node1" presStyleIdx="3" presStyleCnt="5" custScaleX="63781" custScaleY="10185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BB68D43-008A-43E7-AE1B-E9FEBD2D3766}" type="pres">
      <dgm:prSet presAssocID="{C78D4E30-2244-43C9-ACBB-7EFE21F40536}" presName="sibTrans" presStyleCnt="0"/>
      <dgm:spPr/>
    </dgm:pt>
    <dgm:pt modelId="{6DEE76D1-1B99-4D8E-8EBB-7A3F844A4414}" type="pres">
      <dgm:prSet presAssocID="{FD0F8B96-DCA5-4B7E-A87B-57294F927DA7}" presName="textNode" presStyleLbl="node1" presStyleIdx="4" presStyleCnt="5" custScaleX="62099" custScaleY="97880" custLinFactNeighborX="-23926" custLinFactNeighborY="-198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B29097D-C3DD-499E-8DEE-D899B2071A3D}" srcId="{54531279-FAE9-48FD-90B4-86B18DE34BC5}" destId="{FD0F8B96-DCA5-4B7E-A87B-57294F927DA7}" srcOrd="4" destOrd="0" parTransId="{24CE7B65-1C44-4D9C-A1EC-74027D853A01}" sibTransId="{87414AC3-B486-427C-9713-FFDE75B3DDAC}"/>
    <dgm:cxn modelId="{B8A1BE7A-11E3-4312-B984-D6AA09317164}" type="presOf" srcId="{54531279-FAE9-48FD-90B4-86B18DE34BC5}" destId="{C78ABA10-59EC-40B3-A3B8-D973918F9F90}" srcOrd="0" destOrd="0" presId="urn:microsoft.com/office/officeart/2005/8/layout/hProcess9"/>
    <dgm:cxn modelId="{CAFCE4EB-6143-474E-9477-165BCDB4487A}" srcId="{54531279-FAE9-48FD-90B4-86B18DE34BC5}" destId="{AC29839F-EDF1-43AB-A8EB-55884F9C520C}" srcOrd="0" destOrd="0" parTransId="{2D809AA0-859E-4EA3-8FCB-8DC9B9204221}" sibTransId="{EB0CDCF8-DC7C-49E3-90D5-74B27874C546}"/>
    <dgm:cxn modelId="{3166FA51-7A89-4140-9724-BB2237A03E98}" srcId="{54531279-FAE9-48FD-90B4-86B18DE34BC5}" destId="{7C1FB592-C61B-4D39-ACC1-71EDB08F42AB}" srcOrd="1" destOrd="0" parTransId="{B600400A-CBD2-4C41-A817-55FA5D0C3CA3}" sibTransId="{95146CDA-1AF3-4E38-A854-C7EC5AFAE69E}"/>
    <dgm:cxn modelId="{48873088-CAA7-4226-95FE-C2839883A991}" srcId="{54531279-FAE9-48FD-90B4-86B18DE34BC5}" destId="{1632BA06-D9F3-4F72-882A-03A3B02E07AF}" srcOrd="2" destOrd="0" parTransId="{5D31BDB2-4683-47F5-BBC5-218F627B4421}" sibTransId="{9BAEA611-0F1D-4556-B750-023CA59D22E2}"/>
    <dgm:cxn modelId="{72F57D9F-9E90-4C02-9397-5714FEE85C99}" type="presOf" srcId="{58A545CC-A585-4C07-8D77-06E3B7773681}" destId="{C0266E8B-9253-4538-BDAE-EA9ACD93BBC5}" srcOrd="0" destOrd="0" presId="urn:microsoft.com/office/officeart/2005/8/layout/hProcess9"/>
    <dgm:cxn modelId="{6CA91B9C-3B93-4640-97F8-30DE8260DBF7}" type="presOf" srcId="{AC29839F-EDF1-43AB-A8EB-55884F9C520C}" destId="{CBF04928-E2B4-41DD-A941-17D4CC6B65F9}" srcOrd="0" destOrd="0" presId="urn:microsoft.com/office/officeart/2005/8/layout/hProcess9"/>
    <dgm:cxn modelId="{F8C68FC7-7B7A-4F25-8971-F6E789BB345C}" srcId="{54531279-FAE9-48FD-90B4-86B18DE34BC5}" destId="{58A545CC-A585-4C07-8D77-06E3B7773681}" srcOrd="3" destOrd="0" parTransId="{3711C8AC-3766-46B2-B418-5A51AA8F16EB}" sibTransId="{C78D4E30-2244-43C9-ACBB-7EFE21F40536}"/>
    <dgm:cxn modelId="{99F49A2F-6E6B-4327-939D-8B66E13464BD}" type="presOf" srcId="{1632BA06-D9F3-4F72-882A-03A3B02E07AF}" destId="{18F33DBA-A336-4B09-8901-465F81760667}" srcOrd="0" destOrd="0" presId="urn:microsoft.com/office/officeart/2005/8/layout/hProcess9"/>
    <dgm:cxn modelId="{9A4803B4-8769-416D-8AF1-21108ECC3E2B}" type="presOf" srcId="{FD0F8B96-DCA5-4B7E-A87B-57294F927DA7}" destId="{6DEE76D1-1B99-4D8E-8EBB-7A3F844A4414}" srcOrd="0" destOrd="0" presId="urn:microsoft.com/office/officeart/2005/8/layout/hProcess9"/>
    <dgm:cxn modelId="{2A086152-64C6-42AF-9223-9D51A000585F}" type="presOf" srcId="{7C1FB592-C61B-4D39-ACC1-71EDB08F42AB}" destId="{3D7F337F-F961-4CE1-B814-5137AA61130E}" srcOrd="0" destOrd="0" presId="urn:microsoft.com/office/officeart/2005/8/layout/hProcess9"/>
    <dgm:cxn modelId="{BDAC7D1B-76E1-4DA7-B72F-554D480B0C45}" type="presParOf" srcId="{C78ABA10-59EC-40B3-A3B8-D973918F9F90}" destId="{08C34803-B117-4E6C-BADD-D59902E88E34}" srcOrd="0" destOrd="0" presId="urn:microsoft.com/office/officeart/2005/8/layout/hProcess9"/>
    <dgm:cxn modelId="{B89E3B4B-55D7-4E4B-963E-27EAD96B05AA}" type="presParOf" srcId="{C78ABA10-59EC-40B3-A3B8-D973918F9F90}" destId="{8D28DC96-73D5-4154-96AF-B4AAC0F08274}" srcOrd="1" destOrd="0" presId="urn:microsoft.com/office/officeart/2005/8/layout/hProcess9"/>
    <dgm:cxn modelId="{3D082144-FAAF-401D-A297-CB80A5CC4B1F}" type="presParOf" srcId="{8D28DC96-73D5-4154-96AF-B4AAC0F08274}" destId="{CBF04928-E2B4-41DD-A941-17D4CC6B65F9}" srcOrd="0" destOrd="0" presId="urn:microsoft.com/office/officeart/2005/8/layout/hProcess9"/>
    <dgm:cxn modelId="{2365D369-B6FC-428E-8E77-0A093A136535}" type="presParOf" srcId="{8D28DC96-73D5-4154-96AF-B4AAC0F08274}" destId="{AD77F773-869F-4D9A-8997-083F39DFCC09}" srcOrd="1" destOrd="0" presId="urn:microsoft.com/office/officeart/2005/8/layout/hProcess9"/>
    <dgm:cxn modelId="{CE0B914A-8BC4-41A0-9ABF-C7D94676A0A3}" type="presParOf" srcId="{8D28DC96-73D5-4154-96AF-B4AAC0F08274}" destId="{3D7F337F-F961-4CE1-B814-5137AA61130E}" srcOrd="2" destOrd="0" presId="urn:microsoft.com/office/officeart/2005/8/layout/hProcess9"/>
    <dgm:cxn modelId="{2AE78B05-98F6-444B-9418-94F79FB8AFC0}" type="presParOf" srcId="{8D28DC96-73D5-4154-96AF-B4AAC0F08274}" destId="{FA56B9B3-D599-4E61-91CA-7B1D542B6CD4}" srcOrd="3" destOrd="0" presId="urn:microsoft.com/office/officeart/2005/8/layout/hProcess9"/>
    <dgm:cxn modelId="{A9304EBD-DACF-4312-A23A-8F5228D843EF}" type="presParOf" srcId="{8D28DC96-73D5-4154-96AF-B4AAC0F08274}" destId="{18F33DBA-A336-4B09-8901-465F81760667}" srcOrd="4" destOrd="0" presId="urn:microsoft.com/office/officeart/2005/8/layout/hProcess9"/>
    <dgm:cxn modelId="{C8AB8258-D858-498E-AC36-D1B24FA6906B}" type="presParOf" srcId="{8D28DC96-73D5-4154-96AF-B4AAC0F08274}" destId="{8811742B-BFAB-4EE9-8E35-D3E37588F78E}" srcOrd="5" destOrd="0" presId="urn:microsoft.com/office/officeart/2005/8/layout/hProcess9"/>
    <dgm:cxn modelId="{C1BDD994-3C98-454D-823E-ECA844A65B8D}" type="presParOf" srcId="{8D28DC96-73D5-4154-96AF-B4AAC0F08274}" destId="{C0266E8B-9253-4538-BDAE-EA9ACD93BBC5}" srcOrd="6" destOrd="0" presId="urn:microsoft.com/office/officeart/2005/8/layout/hProcess9"/>
    <dgm:cxn modelId="{A393D096-7F32-48E3-A229-B1186EBB8CDE}" type="presParOf" srcId="{8D28DC96-73D5-4154-96AF-B4AAC0F08274}" destId="{0BB68D43-008A-43E7-AE1B-E9FEBD2D3766}" srcOrd="7" destOrd="0" presId="urn:microsoft.com/office/officeart/2005/8/layout/hProcess9"/>
    <dgm:cxn modelId="{C4F50451-E0BC-435D-B914-1EA3B7524AB9}" type="presParOf" srcId="{8D28DC96-73D5-4154-96AF-B4AAC0F08274}" destId="{6DEE76D1-1B99-4D8E-8EBB-7A3F844A441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3ED55-D8F2-4EBB-AEE8-C616833AEF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0222F82-4787-4741-B2F4-0362E4EDC8E8}">
      <dgm:prSet phldrT="[Text]"/>
      <dgm:spPr/>
      <dgm:t>
        <a:bodyPr/>
        <a:lstStyle/>
        <a:p>
          <a:pPr rtl="0"/>
          <a:r>
            <a:rPr lang="en-IE" dirty="0"/>
            <a:t>Identify training &amp; development needs for evaluation of clinical data</a:t>
          </a:r>
        </a:p>
      </dgm:t>
    </dgm:pt>
    <dgm:pt modelId="{00A5FF18-6B7E-41B2-B0DB-6E7FF23189AC}" type="parTrans" cxnId="{AE3A65FD-866E-4C94-862D-02DE245C6E8C}">
      <dgm:prSet/>
      <dgm:spPr/>
      <dgm:t>
        <a:bodyPr/>
        <a:lstStyle/>
        <a:p>
          <a:endParaRPr lang="en-IE"/>
        </a:p>
      </dgm:t>
    </dgm:pt>
    <dgm:pt modelId="{D2B8E5C3-13F3-4DAC-9FD9-06D925EB590F}" type="sibTrans" cxnId="{AE3A65FD-866E-4C94-862D-02DE245C6E8C}">
      <dgm:prSet/>
      <dgm:spPr/>
      <dgm:t>
        <a:bodyPr/>
        <a:lstStyle/>
        <a:p>
          <a:endParaRPr lang="en-IE"/>
        </a:p>
      </dgm:t>
    </dgm:pt>
    <dgm:pt modelId="{5464381A-42F9-4CAC-B7A3-BB0E651A2B6A}">
      <dgm:prSet phldrT="[Text]"/>
      <dgm:spPr/>
      <dgm:t>
        <a:bodyPr/>
        <a:lstStyle/>
        <a:p>
          <a:r>
            <a:rPr lang="en-IE" dirty="0"/>
            <a:t>Establish communication platform and </a:t>
          </a:r>
          <a:r>
            <a:rPr lang="en-IE" dirty="0" smtClean="0"/>
            <a:t>process for coordination and information </a:t>
          </a:r>
          <a:r>
            <a:rPr lang="en-IE" dirty="0"/>
            <a:t>exchange</a:t>
          </a:r>
        </a:p>
      </dgm:t>
    </dgm:pt>
    <dgm:pt modelId="{29C16254-E895-4F8A-86A3-A1A5A1B9D6DF}" type="parTrans" cxnId="{07252711-EAED-42CD-94CF-EAB699A7E204}">
      <dgm:prSet/>
      <dgm:spPr/>
      <dgm:t>
        <a:bodyPr/>
        <a:lstStyle/>
        <a:p>
          <a:endParaRPr lang="en-IE"/>
        </a:p>
      </dgm:t>
    </dgm:pt>
    <dgm:pt modelId="{2D8AFEE9-6412-47EE-B4AA-73B985EAD9F6}" type="sibTrans" cxnId="{07252711-EAED-42CD-94CF-EAB699A7E204}">
      <dgm:prSet/>
      <dgm:spPr/>
      <dgm:t>
        <a:bodyPr/>
        <a:lstStyle/>
        <a:p>
          <a:endParaRPr lang="en-IE"/>
        </a:p>
      </dgm:t>
    </dgm:pt>
    <dgm:pt modelId="{EB1AA4EE-3BFF-40FD-A977-14680ED1948A}">
      <dgm:prSet phldrT="[Text]"/>
      <dgm:spPr/>
      <dgm:t>
        <a:bodyPr/>
        <a:lstStyle/>
        <a:p>
          <a:pPr rtl="0"/>
          <a:r>
            <a:rPr lang="en-IE" dirty="0"/>
            <a:t>Identify process to prioritise devices requiring Common </a:t>
          </a:r>
          <a:r>
            <a:rPr lang="en-IE" dirty="0" smtClean="0"/>
            <a:t>Specifications</a:t>
          </a:r>
          <a:endParaRPr lang="en-IE" dirty="0"/>
        </a:p>
      </dgm:t>
    </dgm:pt>
    <dgm:pt modelId="{D7A8C1B0-A8EA-415D-8AE0-6F6F1AC68DDD}" type="parTrans" cxnId="{8FBCA276-D809-4865-8FD1-C8DA889099C0}">
      <dgm:prSet/>
      <dgm:spPr/>
      <dgm:t>
        <a:bodyPr/>
        <a:lstStyle/>
        <a:p>
          <a:endParaRPr lang="en-IE"/>
        </a:p>
      </dgm:t>
    </dgm:pt>
    <dgm:pt modelId="{E44E4516-438D-4066-927C-4EDE17B68F60}" type="sibTrans" cxnId="{8FBCA276-D809-4865-8FD1-C8DA889099C0}">
      <dgm:prSet/>
      <dgm:spPr/>
      <dgm:t>
        <a:bodyPr/>
        <a:lstStyle/>
        <a:p>
          <a:endParaRPr lang="en-IE"/>
        </a:p>
      </dgm:t>
    </dgm:pt>
    <dgm:pt modelId="{E731B1DC-F0A7-4117-A8C2-67E9C962A7DA}" type="pres">
      <dgm:prSet presAssocID="{FD33ED55-D8F2-4EBB-AEE8-C616833AE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4FC2151-70F0-4CD1-9020-4D143D7722F9}" type="pres">
      <dgm:prSet presAssocID="{EB1AA4EE-3BFF-40FD-A977-14680ED194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E91AA9A-8687-4496-917C-56C746162AAE}" type="pres">
      <dgm:prSet presAssocID="{E44E4516-438D-4066-927C-4EDE17B68F60}" presName="spacer" presStyleCnt="0"/>
      <dgm:spPr/>
    </dgm:pt>
    <dgm:pt modelId="{36BE678B-B2FB-4201-8080-00569F8AF0EC}" type="pres">
      <dgm:prSet presAssocID="{90222F82-4787-4741-B2F4-0362E4EDC8E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50379C3-DA00-434E-8657-3CC0BE73CE69}" type="pres">
      <dgm:prSet presAssocID="{D2B8E5C3-13F3-4DAC-9FD9-06D925EB590F}" presName="spacer" presStyleCnt="0"/>
      <dgm:spPr/>
    </dgm:pt>
    <dgm:pt modelId="{8FCEA924-BD2B-4DE9-A922-3227F8B09F02}" type="pres">
      <dgm:prSet presAssocID="{5464381A-42F9-4CAC-B7A3-BB0E651A2B6A}" presName="parentText" presStyleLbl="node1" presStyleIdx="2" presStyleCnt="3" custLinFactNeighborX="272" custLinFactNeighborY="-48941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273E0260-F7D6-47D3-8C93-6F408846318C}" type="presOf" srcId="{EB1AA4EE-3BFF-40FD-A977-14680ED1948A}" destId="{B4FC2151-70F0-4CD1-9020-4D143D7722F9}" srcOrd="0" destOrd="0" presId="urn:microsoft.com/office/officeart/2005/8/layout/vList2"/>
    <dgm:cxn modelId="{7AC57B4E-4354-4162-B002-9B87D3AAE2D1}" type="presOf" srcId="{FD33ED55-D8F2-4EBB-AEE8-C616833AEF5C}" destId="{E731B1DC-F0A7-4117-A8C2-67E9C962A7DA}" srcOrd="0" destOrd="0" presId="urn:microsoft.com/office/officeart/2005/8/layout/vList2"/>
    <dgm:cxn modelId="{AE3A65FD-866E-4C94-862D-02DE245C6E8C}" srcId="{FD33ED55-D8F2-4EBB-AEE8-C616833AEF5C}" destId="{90222F82-4787-4741-B2F4-0362E4EDC8E8}" srcOrd="1" destOrd="0" parTransId="{00A5FF18-6B7E-41B2-B0DB-6E7FF23189AC}" sibTransId="{D2B8E5C3-13F3-4DAC-9FD9-06D925EB590F}"/>
    <dgm:cxn modelId="{37A6DA81-310C-4C23-8EE5-44F88DDE5D9C}" type="presOf" srcId="{90222F82-4787-4741-B2F4-0362E4EDC8E8}" destId="{36BE678B-B2FB-4201-8080-00569F8AF0EC}" srcOrd="0" destOrd="0" presId="urn:microsoft.com/office/officeart/2005/8/layout/vList2"/>
    <dgm:cxn modelId="{07252711-EAED-42CD-94CF-EAB699A7E204}" srcId="{FD33ED55-D8F2-4EBB-AEE8-C616833AEF5C}" destId="{5464381A-42F9-4CAC-B7A3-BB0E651A2B6A}" srcOrd="2" destOrd="0" parTransId="{29C16254-E895-4F8A-86A3-A1A5A1B9D6DF}" sibTransId="{2D8AFEE9-6412-47EE-B4AA-73B985EAD9F6}"/>
    <dgm:cxn modelId="{8FBCA276-D809-4865-8FD1-C8DA889099C0}" srcId="{FD33ED55-D8F2-4EBB-AEE8-C616833AEF5C}" destId="{EB1AA4EE-3BFF-40FD-A977-14680ED1948A}" srcOrd="0" destOrd="0" parTransId="{D7A8C1B0-A8EA-415D-8AE0-6F6F1AC68DDD}" sibTransId="{E44E4516-438D-4066-927C-4EDE17B68F60}"/>
    <dgm:cxn modelId="{7723CC8E-E0D7-456C-8CBA-3B075A19AC95}" type="presOf" srcId="{5464381A-42F9-4CAC-B7A3-BB0E651A2B6A}" destId="{8FCEA924-BD2B-4DE9-A922-3227F8B09F02}" srcOrd="0" destOrd="0" presId="urn:microsoft.com/office/officeart/2005/8/layout/vList2"/>
    <dgm:cxn modelId="{8E9FF79B-4C9E-4B21-8A90-8603E6295203}" type="presParOf" srcId="{E731B1DC-F0A7-4117-A8C2-67E9C962A7DA}" destId="{B4FC2151-70F0-4CD1-9020-4D143D7722F9}" srcOrd="0" destOrd="0" presId="urn:microsoft.com/office/officeart/2005/8/layout/vList2"/>
    <dgm:cxn modelId="{A69886A4-61C2-4F48-A6EC-7F556361F655}" type="presParOf" srcId="{E731B1DC-F0A7-4117-A8C2-67E9C962A7DA}" destId="{DE91AA9A-8687-4496-917C-56C746162AAE}" srcOrd="1" destOrd="0" presId="urn:microsoft.com/office/officeart/2005/8/layout/vList2"/>
    <dgm:cxn modelId="{587895AB-A9EE-4FDB-A4EB-EFD69BDC18A0}" type="presParOf" srcId="{E731B1DC-F0A7-4117-A8C2-67E9C962A7DA}" destId="{36BE678B-B2FB-4201-8080-00569F8AF0EC}" srcOrd="2" destOrd="0" presId="urn:microsoft.com/office/officeart/2005/8/layout/vList2"/>
    <dgm:cxn modelId="{B0C56A4B-7CBC-473F-BC05-A724EE91F9D9}" type="presParOf" srcId="{E731B1DC-F0A7-4117-A8C2-67E9C962A7DA}" destId="{450379C3-DA00-434E-8657-3CC0BE73CE69}" srcOrd="3" destOrd="0" presId="urn:microsoft.com/office/officeart/2005/8/layout/vList2"/>
    <dgm:cxn modelId="{BF44B03C-53BC-47DA-B22C-4B3F1C85E880}" type="presParOf" srcId="{E731B1DC-F0A7-4117-A8C2-67E9C962A7DA}" destId="{8FCEA924-BD2B-4DE9-A922-3227F8B09F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219D17-38F2-4FC7-BF4B-CC9AEB838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903A81C-22D6-4831-AFCA-E0472D72324B}">
      <dgm:prSet/>
      <dgm:spPr/>
      <dgm:t>
        <a:bodyPr/>
        <a:lstStyle/>
        <a:p>
          <a:pPr rtl="0"/>
          <a:r>
            <a:rPr lang="en-US" dirty="0" smtClean="0"/>
            <a:t>‘Coordination process for market surveillance’- </a:t>
          </a:r>
          <a:r>
            <a:rPr lang="en-GB" dirty="0" smtClean="0"/>
            <a:t>harmonised process for coordination of high profile market surveillance issues</a:t>
          </a:r>
          <a:endParaRPr lang="en-IE" dirty="0"/>
        </a:p>
      </dgm:t>
    </dgm:pt>
    <dgm:pt modelId="{B64C3184-26EF-4125-A7FD-8A626A009E58}" type="parTrans" cxnId="{0FF7636D-4355-468C-BADB-D719ED90BD28}">
      <dgm:prSet/>
      <dgm:spPr/>
      <dgm:t>
        <a:bodyPr/>
        <a:lstStyle/>
        <a:p>
          <a:endParaRPr lang="en-IE"/>
        </a:p>
      </dgm:t>
    </dgm:pt>
    <dgm:pt modelId="{12240515-0695-4216-8B34-5CF07B2DCA3E}" type="sibTrans" cxnId="{0FF7636D-4355-468C-BADB-D719ED90BD28}">
      <dgm:prSet/>
      <dgm:spPr/>
      <dgm:t>
        <a:bodyPr/>
        <a:lstStyle/>
        <a:p>
          <a:endParaRPr lang="en-IE"/>
        </a:p>
      </dgm:t>
    </dgm:pt>
    <dgm:pt modelId="{CA50155B-36BE-4D58-A439-24FA0DB090DB}">
      <dgm:prSet/>
      <dgm:spPr/>
      <dgm:t>
        <a:bodyPr/>
        <a:lstStyle/>
        <a:p>
          <a:pPr rtl="0"/>
          <a:r>
            <a:rPr lang="en-US" dirty="0" smtClean="0"/>
            <a:t>‘Process for </a:t>
          </a:r>
          <a:r>
            <a:rPr lang="en-US" dirty="0" err="1" smtClean="0"/>
            <a:t>prioritisation</a:t>
          </a:r>
          <a:r>
            <a:rPr lang="en-US" dirty="0" smtClean="0"/>
            <a:t> of Common specifications (CS)’ - establishing a process for </a:t>
          </a:r>
          <a:r>
            <a:rPr lang="en-US" dirty="0" err="1" smtClean="0"/>
            <a:t>prioritisation</a:t>
          </a:r>
          <a:r>
            <a:rPr lang="en-US" dirty="0" smtClean="0"/>
            <a:t> of devices for CS development</a:t>
          </a:r>
          <a:endParaRPr lang="en-IE" dirty="0"/>
        </a:p>
      </dgm:t>
    </dgm:pt>
    <dgm:pt modelId="{2EB1A3D1-DADD-4897-BC7F-54D0FCF57CE1}" type="parTrans" cxnId="{2F7CF719-74FB-4AD2-92BC-B15B916996D2}">
      <dgm:prSet/>
      <dgm:spPr/>
      <dgm:t>
        <a:bodyPr/>
        <a:lstStyle/>
        <a:p>
          <a:endParaRPr lang="en-IE"/>
        </a:p>
      </dgm:t>
    </dgm:pt>
    <dgm:pt modelId="{0A996F30-0B9B-450C-BDD0-A82D6CBC2D03}" type="sibTrans" cxnId="{2F7CF719-74FB-4AD2-92BC-B15B916996D2}">
      <dgm:prSet/>
      <dgm:spPr/>
      <dgm:t>
        <a:bodyPr/>
        <a:lstStyle/>
        <a:p>
          <a:endParaRPr lang="en-IE"/>
        </a:p>
      </dgm:t>
    </dgm:pt>
    <dgm:pt modelId="{2C325B53-44C8-4525-AAC6-E6176F9888EF}">
      <dgm:prSet/>
      <dgm:spPr/>
      <dgm:t>
        <a:bodyPr/>
        <a:lstStyle/>
        <a:p>
          <a:pPr rtl="0"/>
          <a:r>
            <a:rPr lang="en-US" dirty="0" smtClean="0"/>
            <a:t>Training workshop for </a:t>
          </a:r>
          <a:r>
            <a:rPr lang="en-US" dirty="0" err="1" smtClean="0"/>
            <a:t>NextCoud</a:t>
          </a:r>
          <a:r>
            <a:rPr lang="en-US" dirty="0" smtClean="0"/>
            <a:t> Communications Platform</a:t>
          </a:r>
          <a:endParaRPr lang="en-IE" dirty="0"/>
        </a:p>
      </dgm:t>
    </dgm:pt>
    <dgm:pt modelId="{EAA0A5B8-EFB8-4E3A-A2F9-031471B16045}" type="parTrans" cxnId="{80E4311D-F531-4A48-A5D0-49C4F680E785}">
      <dgm:prSet/>
      <dgm:spPr/>
      <dgm:t>
        <a:bodyPr/>
        <a:lstStyle/>
        <a:p>
          <a:endParaRPr lang="en-IE"/>
        </a:p>
      </dgm:t>
    </dgm:pt>
    <dgm:pt modelId="{BC37E9DF-8072-4E2F-9CBF-9436FA08171C}" type="sibTrans" cxnId="{80E4311D-F531-4A48-A5D0-49C4F680E785}">
      <dgm:prSet/>
      <dgm:spPr/>
      <dgm:t>
        <a:bodyPr/>
        <a:lstStyle/>
        <a:p>
          <a:endParaRPr lang="en-IE"/>
        </a:p>
      </dgm:t>
    </dgm:pt>
    <dgm:pt modelId="{10BB275A-222F-4841-94CD-ADAF072D8EE3}">
      <dgm:prSet/>
      <dgm:spPr/>
      <dgm:t>
        <a:bodyPr/>
        <a:lstStyle/>
        <a:p>
          <a:r>
            <a:rPr lang="en-US" dirty="0" smtClean="0"/>
            <a:t>Workshop on Identifying clinical training needs; development of training strategy document</a:t>
          </a:r>
          <a:endParaRPr lang="en-US" dirty="0"/>
        </a:p>
      </dgm:t>
    </dgm:pt>
    <dgm:pt modelId="{3D9F71E5-F2BE-4505-B80B-E2F2E74929C9}" type="parTrans" cxnId="{3537ACE9-07A1-4012-8874-C1D692FBEDA4}">
      <dgm:prSet/>
      <dgm:spPr/>
      <dgm:t>
        <a:bodyPr/>
        <a:lstStyle/>
        <a:p>
          <a:endParaRPr lang="en-US"/>
        </a:p>
      </dgm:t>
    </dgm:pt>
    <dgm:pt modelId="{9C702600-33DD-46F0-AB05-A685D8D04650}" type="sibTrans" cxnId="{3537ACE9-07A1-4012-8874-C1D692FBEDA4}">
      <dgm:prSet/>
      <dgm:spPr/>
      <dgm:t>
        <a:bodyPr/>
        <a:lstStyle/>
        <a:p>
          <a:endParaRPr lang="en-US"/>
        </a:p>
      </dgm:t>
    </dgm:pt>
    <dgm:pt modelId="{614AD34F-1EA0-40FA-81A0-AC65AD3431C0}">
      <dgm:prSet/>
      <dgm:spPr/>
      <dgm:t>
        <a:bodyPr/>
        <a:lstStyle/>
        <a:p>
          <a:r>
            <a:rPr lang="en-US" dirty="0" smtClean="0"/>
            <a:t>Development of process for expert engagement</a:t>
          </a:r>
          <a:endParaRPr lang="en-US" dirty="0"/>
        </a:p>
      </dgm:t>
    </dgm:pt>
    <dgm:pt modelId="{26309C4E-E8DD-4588-9980-FD8644585648}" type="parTrans" cxnId="{D49E62F5-97C2-467B-B5D6-13B1DB162474}">
      <dgm:prSet/>
      <dgm:spPr/>
      <dgm:t>
        <a:bodyPr/>
        <a:lstStyle/>
        <a:p>
          <a:endParaRPr lang="en-US"/>
        </a:p>
      </dgm:t>
    </dgm:pt>
    <dgm:pt modelId="{588FBC95-89FD-4B28-844F-CA40F1E28FF2}" type="sibTrans" cxnId="{D49E62F5-97C2-467B-B5D6-13B1DB162474}">
      <dgm:prSet/>
      <dgm:spPr/>
      <dgm:t>
        <a:bodyPr/>
        <a:lstStyle/>
        <a:p>
          <a:endParaRPr lang="en-US"/>
        </a:p>
      </dgm:t>
    </dgm:pt>
    <dgm:pt modelId="{02863652-BCF6-48C4-958B-5F6D0B6B0A21}" type="pres">
      <dgm:prSet presAssocID="{55219D17-38F2-4FC7-BF4B-CC9AEB838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7026EF7-67F2-48DC-88B4-F19AF9854C27}" type="pres">
      <dgm:prSet presAssocID="{2903A81C-22D6-4831-AFCA-E0472D72324B}" presName="parentText" presStyleLbl="node1" presStyleIdx="0" presStyleCnt="5" custLinFactY="100000" custLinFactNeighborY="150483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EAE1E1-A596-4B60-B58C-EE9F5FA32713}" type="pres">
      <dgm:prSet presAssocID="{12240515-0695-4216-8B34-5CF07B2DCA3E}" presName="spacer" presStyleCnt="0"/>
      <dgm:spPr/>
    </dgm:pt>
    <dgm:pt modelId="{191D2957-1BC0-46A8-97CA-6162519A859F}" type="pres">
      <dgm:prSet presAssocID="{614AD34F-1EA0-40FA-81A0-AC65AD3431C0}" presName="parentText" presStyleLbl="node1" presStyleIdx="1" presStyleCnt="5" custLinFactY="100000" custLinFactNeighborY="1264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B49F8-B2CE-4B5D-872B-0ED61BB6AEEB}" type="pres">
      <dgm:prSet presAssocID="{588FBC95-89FD-4B28-844F-CA40F1E28FF2}" presName="spacer" presStyleCnt="0"/>
      <dgm:spPr/>
    </dgm:pt>
    <dgm:pt modelId="{B9D37936-3D12-4BBD-9703-4B309B36EB83}" type="pres">
      <dgm:prSet presAssocID="{CA50155B-36BE-4D58-A439-24FA0DB090DB}" presName="parentText" presStyleLbl="node1" presStyleIdx="2" presStyleCnt="5" custLinFactY="-200000" custLinFactNeighborY="-257110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F3942CD-513E-4983-B532-DB84BC090D24}" type="pres">
      <dgm:prSet presAssocID="{0A996F30-0B9B-450C-BDD0-A82D6CBC2D03}" presName="spacer" presStyleCnt="0"/>
      <dgm:spPr/>
    </dgm:pt>
    <dgm:pt modelId="{56E44190-BB90-4E8A-AFB5-C23F8050F874}" type="pres">
      <dgm:prSet presAssocID="{2C325B53-44C8-4525-AAC6-E6176F9888EF}" presName="parentText" presStyleLbl="node1" presStyleIdx="3" presStyleCnt="5" custLinFactNeighborY="2478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DF94D8-6282-48D0-8C8A-44988034E467}" type="pres">
      <dgm:prSet presAssocID="{BC37E9DF-8072-4E2F-9CBF-9436FA08171C}" presName="spacer" presStyleCnt="0"/>
      <dgm:spPr/>
    </dgm:pt>
    <dgm:pt modelId="{C9518ECB-24B2-4ECA-A576-660534E1D7DF}" type="pres">
      <dgm:prSet presAssocID="{10BB275A-222F-4841-94CD-ADAF072D8E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7636D-4355-468C-BADB-D719ED90BD28}" srcId="{55219D17-38F2-4FC7-BF4B-CC9AEB838854}" destId="{2903A81C-22D6-4831-AFCA-E0472D72324B}" srcOrd="0" destOrd="0" parTransId="{B64C3184-26EF-4125-A7FD-8A626A009E58}" sibTransId="{12240515-0695-4216-8B34-5CF07B2DCA3E}"/>
    <dgm:cxn modelId="{D49E62F5-97C2-467B-B5D6-13B1DB162474}" srcId="{55219D17-38F2-4FC7-BF4B-CC9AEB838854}" destId="{614AD34F-1EA0-40FA-81A0-AC65AD3431C0}" srcOrd="1" destOrd="0" parTransId="{26309C4E-E8DD-4588-9980-FD8644585648}" sibTransId="{588FBC95-89FD-4B28-844F-CA40F1E28FF2}"/>
    <dgm:cxn modelId="{08781BAD-4B4A-4884-A786-8AAF7EA5625C}" type="presOf" srcId="{CA50155B-36BE-4D58-A439-24FA0DB090DB}" destId="{B9D37936-3D12-4BBD-9703-4B309B36EB83}" srcOrd="0" destOrd="0" presId="urn:microsoft.com/office/officeart/2005/8/layout/vList2"/>
    <dgm:cxn modelId="{739C8B7A-3D4D-42CD-B06F-3098AC0F82E1}" type="presOf" srcId="{10BB275A-222F-4841-94CD-ADAF072D8EE3}" destId="{C9518ECB-24B2-4ECA-A576-660534E1D7DF}" srcOrd="0" destOrd="0" presId="urn:microsoft.com/office/officeart/2005/8/layout/vList2"/>
    <dgm:cxn modelId="{3537ACE9-07A1-4012-8874-C1D692FBEDA4}" srcId="{55219D17-38F2-4FC7-BF4B-CC9AEB838854}" destId="{10BB275A-222F-4841-94CD-ADAF072D8EE3}" srcOrd="4" destOrd="0" parTransId="{3D9F71E5-F2BE-4505-B80B-E2F2E74929C9}" sibTransId="{9C702600-33DD-46F0-AB05-A685D8D04650}"/>
    <dgm:cxn modelId="{A5896209-6AFE-4A2F-86C2-5BDB64EF4FF9}" type="presOf" srcId="{2C325B53-44C8-4525-AAC6-E6176F9888EF}" destId="{56E44190-BB90-4E8A-AFB5-C23F8050F874}" srcOrd="0" destOrd="0" presId="urn:microsoft.com/office/officeart/2005/8/layout/vList2"/>
    <dgm:cxn modelId="{F10CF5FB-3BC7-44A9-83F9-52CBA12941CA}" type="presOf" srcId="{55219D17-38F2-4FC7-BF4B-CC9AEB838854}" destId="{02863652-BCF6-48C4-958B-5F6D0B6B0A21}" srcOrd="0" destOrd="0" presId="urn:microsoft.com/office/officeart/2005/8/layout/vList2"/>
    <dgm:cxn modelId="{80E4311D-F531-4A48-A5D0-49C4F680E785}" srcId="{55219D17-38F2-4FC7-BF4B-CC9AEB838854}" destId="{2C325B53-44C8-4525-AAC6-E6176F9888EF}" srcOrd="3" destOrd="0" parTransId="{EAA0A5B8-EFB8-4E3A-A2F9-031471B16045}" sibTransId="{BC37E9DF-8072-4E2F-9CBF-9436FA08171C}"/>
    <dgm:cxn modelId="{6BB9E432-5081-418D-89EC-603C3A912722}" type="presOf" srcId="{2903A81C-22D6-4831-AFCA-E0472D72324B}" destId="{D7026EF7-67F2-48DC-88B4-F19AF9854C27}" srcOrd="0" destOrd="0" presId="urn:microsoft.com/office/officeart/2005/8/layout/vList2"/>
    <dgm:cxn modelId="{2F7CF719-74FB-4AD2-92BC-B15B916996D2}" srcId="{55219D17-38F2-4FC7-BF4B-CC9AEB838854}" destId="{CA50155B-36BE-4D58-A439-24FA0DB090DB}" srcOrd="2" destOrd="0" parTransId="{2EB1A3D1-DADD-4897-BC7F-54D0FCF57CE1}" sibTransId="{0A996F30-0B9B-450C-BDD0-A82D6CBC2D03}"/>
    <dgm:cxn modelId="{8DC8293D-27FF-4FED-B89A-42811F9CF309}" type="presOf" srcId="{614AD34F-1EA0-40FA-81A0-AC65AD3431C0}" destId="{191D2957-1BC0-46A8-97CA-6162519A859F}" srcOrd="0" destOrd="0" presId="urn:microsoft.com/office/officeart/2005/8/layout/vList2"/>
    <dgm:cxn modelId="{179D994C-DDCE-4AD7-8848-9125565A7131}" type="presParOf" srcId="{02863652-BCF6-48C4-958B-5F6D0B6B0A21}" destId="{D7026EF7-67F2-48DC-88B4-F19AF9854C27}" srcOrd="0" destOrd="0" presId="urn:microsoft.com/office/officeart/2005/8/layout/vList2"/>
    <dgm:cxn modelId="{3B35773D-5BE8-45B9-933B-A4302312BB9A}" type="presParOf" srcId="{02863652-BCF6-48C4-958B-5F6D0B6B0A21}" destId="{34EAE1E1-A596-4B60-B58C-EE9F5FA32713}" srcOrd="1" destOrd="0" presId="urn:microsoft.com/office/officeart/2005/8/layout/vList2"/>
    <dgm:cxn modelId="{00F79D58-7C87-4382-B84E-27C81AF4F5F0}" type="presParOf" srcId="{02863652-BCF6-48C4-958B-5F6D0B6B0A21}" destId="{191D2957-1BC0-46A8-97CA-6162519A859F}" srcOrd="2" destOrd="0" presId="urn:microsoft.com/office/officeart/2005/8/layout/vList2"/>
    <dgm:cxn modelId="{632C13E3-03E1-4479-944C-C9E06D309F4D}" type="presParOf" srcId="{02863652-BCF6-48C4-958B-5F6D0B6B0A21}" destId="{07AB49F8-B2CE-4B5D-872B-0ED61BB6AEEB}" srcOrd="3" destOrd="0" presId="urn:microsoft.com/office/officeart/2005/8/layout/vList2"/>
    <dgm:cxn modelId="{9C1AC178-004F-4354-8A7C-1F9584632CC7}" type="presParOf" srcId="{02863652-BCF6-48C4-958B-5F6D0B6B0A21}" destId="{B9D37936-3D12-4BBD-9703-4B309B36EB83}" srcOrd="4" destOrd="0" presId="urn:microsoft.com/office/officeart/2005/8/layout/vList2"/>
    <dgm:cxn modelId="{D990EB08-8C27-44E9-8D4B-78D293CDC31D}" type="presParOf" srcId="{02863652-BCF6-48C4-958B-5F6D0B6B0A21}" destId="{9F3942CD-513E-4983-B532-DB84BC090D24}" srcOrd="5" destOrd="0" presId="urn:microsoft.com/office/officeart/2005/8/layout/vList2"/>
    <dgm:cxn modelId="{2AAD7B05-6F3D-42B3-BE6E-481AE04ABFF9}" type="presParOf" srcId="{02863652-BCF6-48C4-958B-5F6D0B6B0A21}" destId="{56E44190-BB90-4E8A-AFB5-C23F8050F874}" srcOrd="6" destOrd="0" presId="urn:microsoft.com/office/officeart/2005/8/layout/vList2"/>
    <dgm:cxn modelId="{D7E34C3E-05C2-4C06-B88D-A319BF6394A6}" type="presParOf" srcId="{02863652-BCF6-48C4-958B-5F6D0B6B0A21}" destId="{CBDF94D8-6282-48D0-8C8A-44988034E467}" srcOrd="7" destOrd="0" presId="urn:microsoft.com/office/officeart/2005/8/layout/vList2"/>
    <dgm:cxn modelId="{83B37E8D-F0AB-4B9D-9089-101E6D24A705}" type="presParOf" srcId="{02863652-BCF6-48C4-958B-5F6D0B6B0A21}" destId="{C9518ECB-24B2-4ECA-A576-660534E1D7D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DF2176-C2C4-46B2-A98C-746C8B5E03F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000647C-20D1-420E-8F1D-BAD9222C7C14}">
      <dgm:prSet phldrT="[Text]"/>
      <dgm:spPr/>
      <dgm:t>
        <a:bodyPr/>
        <a:lstStyle/>
        <a:p>
          <a:r>
            <a:rPr lang="en-IE" dirty="0"/>
            <a:t>Prioritisation process developed </a:t>
          </a:r>
        </a:p>
        <a:p>
          <a:r>
            <a:rPr lang="en-IE" dirty="0"/>
            <a:t>(+CIE WG)</a:t>
          </a:r>
        </a:p>
      </dgm:t>
    </dgm:pt>
    <dgm:pt modelId="{063B6C94-7CF2-4225-B9B0-0B9C172CB0DF}" type="parTrans" cxnId="{A9982A13-EBB4-4D7E-A2A8-788A3A5FBF2D}">
      <dgm:prSet/>
      <dgm:spPr/>
      <dgm:t>
        <a:bodyPr/>
        <a:lstStyle/>
        <a:p>
          <a:endParaRPr lang="en-IE"/>
        </a:p>
      </dgm:t>
    </dgm:pt>
    <dgm:pt modelId="{E945447D-5873-4BBF-9382-0BD2834C14D4}" type="sibTrans" cxnId="{A9982A13-EBB4-4D7E-A2A8-788A3A5FBF2D}">
      <dgm:prSet/>
      <dgm:spPr/>
      <dgm:t>
        <a:bodyPr/>
        <a:lstStyle/>
        <a:p>
          <a:endParaRPr lang="en-IE"/>
        </a:p>
      </dgm:t>
    </dgm:pt>
    <dgm:pt modelId="{ECA505BD-819B-4D92-9675-A964EAD0675E}">
      <dgm:prSet phldrT="[Text]"/>
      <dgm:spPr/>
      <dgm:t>
        <a:bodyPr/>
        <a:lstStyle/>
        <a:p>
          <a:r>
            <a:rPr lang="en-IE" dirty="0"/>
            <a:t>Guidance &amp;Template Documents drafted</a:t>
          </a:r>
        </a:p>
      </dgm:t>
    </dgm:pt>
    <dgm:pt modelId="{2A278123-A095-4119-97EE-F60528E29D2F}" type="parTrans" cxnId="{A35931E9-56F3-47AF-AC22-7C88F4865CF1}">
      <dgm:prSet/>
      <dgm:spPr/>
      <dgm:t>
        <a:bodyPr/>
        <a:lstStyle/>
        <a:p>
          <a:endParaRPr lang="en-IE"/>
        </a:p>
      </dgm:t>
    </dgm:pt>
    <dgm:pt modelId="{BC016FF2-1F45-4399-B102-35EEB1D08C40}" type="sibTrans" cxnId="{A35931E9-56F3-47AF-AC22-7C88F4865CF1}">
      <dgm:prSet/>
      <dgm:spPr/>
      <dgm:t>
        <a:bodyPr/>
        <a:lstStyle/>
        <a:p>
          <a:endParaRPr lang="en-IE"/>
        </a:p>
      </dgm:t>
    </dgm:pt>
    <dgm:pt modelId="{BBB22BF0-FD58-48C4-979B-8BD7C313097D}">
      <dgm:prSet phldrT="[Text]"/>
      <dgm:spPr/>
      <dgm:t>
        <a:bodyPr/>
        <a:lstStyle/>
        <a:p>
          <a:r>
            <a:rPr lang="en-IE" dirty="0"/>
            <a:t>Collation of existing guidance in other regulatory regions</a:t>
          </a:r>
        </a:p>
      </dgm:t>
    </dgm:pt>
    <dgm:pt modelId="{9DC0C3D2-576E-4AD1-8EDD-D011F9BF9736}" type="parTrans" cxnId="{F758EC82-0995-4313-91D4-30E4149B34C3}">
      <dgm:prSet/>
      <dgm:spPr/>
      <dgm:t>
        <a:bodyPr/>
        <a:lstStyle/>
        <a:p>
          <a:endParaRPr lang="en-IE"/>
        </a:p>
      </dgm:t>
    </dgm:pt>
    <dgm:pt modelId="{DE1982CF-2CFE-4D94-A55E-EBEE48FB50BC}" type="sibTrans" cxnId="{F758EC82-0995-4313-91D4-30E4149B34C3}">
      <dgm:prSet/>
      <dgm:spPr/>
      <dgm:t>
        <a:bodyPr/>
        <a:lstStyle/>
        <a:p>
          <a:endParaRPr lang="en-IE"/>
        </a:p>
      </dgm:t>
    </dgm:pt>
    <dgm:pt modelId="{F03F45F3-87A1-4567-8ABF-67F25E0E6F6C}" type="pres">
      <dgm:prSet presAssocID="{06DF2176-C2C4-46B2-A98C-746C8B5E03FC}" presName="CompostProcess" presStyleCnt="0">
        <dgm:presLayoutVars>
          <dgm:dir/>
          <dgm:resizeHandles val="exact"/>
        </dgm:presLayoutVars>
      </dgm:prSet>
      <dgm:spPr/>
    </dgm:pt>
    <dgm:pt modelId="{8CEAFD12-866D-456D-9E46-D3D9B316A1D3}" type="pres">
      <dgm:prSet presAssocID="{06DF2176-C2C4-46B2-A98C-746C8B5E03FC}" presName="arrow" presStyleLbl="bgShp" presStyleIdx="0" presStyleCnt="1"/>
      <dgm:spPr/>
    </dgm:pt>
    <dgm:pt modelId="{F1D0D905-B832-40E2-834E-6409DAA10B5C}" type="pres">
      <dgm:prSet presAssocID="{06DF2176-C2C4-46B2-A98C-746C8B5E03FC}" presName="linearProcess" presStyleCnt="0"/>
      <dgm:spPr/>
    </dgm:pt>
    <dgm:pt modelId="{37768E93-2E74-4B83-AD87-933AC4ED52E5}" type="pres">
      <dgm:prSet presAssocID="{8000647C-20D1-420E-8F1D-BAD9222C7C14}" presName="textNode" presStyleLbl="node1" presStyleIdx="0" presStyleCnt="3" custLinFactX="200000" custLinFactNeighborX="206667" custLinFactNeighborY="-117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F6C1659-4CF0-45AB-B56D-0C1E87B75B35}" type="pres">
      <dgm:prSet presAssocID="{E945447D-5873-4BBF-9382-0BD2834C14D4}" presName="sibTrans" presStyleCnt="0"/>
      <dgm:spPr/>
    </dgm:pt>
    <dgm:pt modelId="{9FCBF86E-2EA4-447A-91CB-AFA2627B4DE0}" type="pres">
      <dgm:prSet presAssocID="{ECA505BD-819B-4D92-9675-A964EAD0675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87BF848-361B-41D1-BB3C-27F3A2D46D28}" type="pres">
      <dgm:prSet presAssocID="{BC016FF2-1F45-4399-B102-35EEB1D08C40}" presName="sibTrans" presStyleCnt="0"/>
      <dgm:spPr/>
    </dgm:pt>
    <dgm:pt modelId="{04670609-D1AB-4F28-B998-8AD17968FA33}" type="pres">
      <dgm:prSet presAssocID="{BBB22BF0-FD58-48C4-979B-8BD7C313097D}" presName="textNode" presStyleLbl="node1" presStyleIdx="2" presStyleCnt="3" custLinFactX="-200000" custLinFactNeighborX="-257005" custLinFactNeighborY="14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A9982A13-EBB4-4D7E-A2A8-788A3A5FBF2D}" srcId="{06DF2176-C2C4-46B2-A98C-746C8B5E03FC}" destId="{8000647C-20D1-420E-8F1D-BAD9222C7C14}" srcOrd="0" destOrd="0" parTransId="{063B6C94-7CF2-4225-B9B0-0B9C172CB0DF}" sibTransId="{E945447D-5873-4BBF-9382-0BD2834C14D4}"/>
    <dgm:cxn modelId="{F758EC82-0995-4313-91D4-30E4149B34C3}" srcId="{06DF2176-C2C4-46B2-A98C-746C8B5E03FC}" destId="{BBB22BF0-FD58-48C4-979B-8BD7C313097D}" srcOrd="2" destOrd="0" parTransId="{9DC0C3D2-576E-4AD1-8EDD-D011F9BF9736}" sibTransId="{DE1982CF-2CFE-4D94-A55E-EBEE48FB50BC}"/>
    <dgm:cxn modelId="{C6E122C4-D852-47F8-B04B-45069853884A}" type="presOf" srcId="{8000647C-20D1-420E-8F1D-BAD9222C7C14}" destId="{37768E93-2E74-4B83-AD87-933AC4ED52E5}" srcOrd="0" destOrd="0" presId="urn:microsoft.com/office/officeart/2005/8/layout/hProcess9"/>
    <dgm:cxn modelId="{C157C253-4814-44CC-B830-732005E88ADE}" type="presOf" srcId="{ECA505BD-819B-4D92-9675-A964EAD0675E}" destId="{9FCBF86E-2EA4-447A-91CB-AFA2627B4DE0}" srcOrd="0" destOrd="0" presId="urn:microsoft.com/office/officeart/2005/8/layout/hProcess9"/>
    <dgm:cxn modelId="{540B34B3-5158-46BB-92C1-B7CE52D3B112}" type="presOf" srcId="{BBB22BF0-FD58-48C4-979B-8BD7C313097D}" destId="{04670609-D1AB-4F28-B998-8AD17968FA33}" srcOrd="0" destOrd="0" presId="urn:microsoft.com/office/officeart/2005/8/layout/hProcess9"/>
    <dgm:cxn modelId="{A35931E9-56F3-47AF-AC22-7C88F4865CF1}" srcId="{06DF2176-C2C4-46B2-A98C-746C8B5E03FC}" destId="{ECA505BD-819B-4D92-9675-A964EAD0675E}" srcOrd="1" destOrd="0" parTransId="{2A278123-A095-4119-97EE-F60528E29D2F}" sibTransId="{BC016FF2-1F45-4399-B102-35EEB1D08C40}"/>
    <dgm:cxn modelId="{E2E0CF4A-4845-4C99-814F-97CC7B1FAA2B}" type="presOf" srcId="{06DF2176-C2C4-46B2-A98C-746C8B5E03FC}" destId="{F03F45F3-87A1-4567-8ABF-67F25E0E6F6C}" srcOrd="0" destOrd="0" presId="urn:microsoft.com/office/officeart/2005/8/layout/hProcess9"/>
    <dgm:cxn modelId="{E2D69215-D85A-49BD-AC66-0E4AB3814364}" type="presParOf" srcId="{F03F45F3-87A1-4567-8ABF-67F25E0E6F6C}" destId="{8CEAFD12-866D-456D-9E46-D3D9B316A1D3}" srcOrd="0" destOrd="0" presId="urn:microsoft.com/office/officeart/2005/8/layout/hProcess9"/>
    <dgm:cxn modelId="{9C79C42C-A014-4548-9E09-C513775A9B64}" type="presParOf" srcId="{F03F45F3-87A1-4567-8ABF-67F25E0E6F6C}" destId="{F1D0D905-B832-40E2-834E-6409DAA10B5C}" srcOrd="1" destOrd="0" presId="urn:microsoft.com/office/officeart/2005/8/layout/hProcess9"/>
    <dgm:cxn modelId="{11E4AFD1-F792-4B1D-A3D7-2A817F942572}" type="presParOf" srcId="{F1D0D905-B832-40E2-834E-6409DAA10B5C}" destId="{37768E93-2E74-4B83-AD87-933AC4ED52E5}" srcOrd="0" destOrd="0" presId="urn:microsoft.com/office/officeart/2005/8/layout/hProcess9"/>
    <dgm:cxn modelId="{FC7FD12C-16DB-467D-BFEF-BFA91C1655FC}" type="presParOf" srcId="{F1D0D905-B832-40E2-834E-6409DAA10B5C}" destId="{7F6C1659-4CF0-45AB-B56D-0C1E87B75B35}" srcOrd="1" destOrd="0" presId="urn:microsoft.com/office/officeart/2005/8/layout/hProcess9"/>
    <dgm:cxn modelId="{47D8E7FD-674D-4456-9DA3-B02AFD13C8E1}" type="presParOf" srcId="{F1D0D905-B832-40E2-834E-6409DAA10B5C}" destId="{9FCBF86E-2EA4-447A-91CB-AFA2627B4DE0}" srcOrd="2" destOrd="0" presId="urn:microsoft.com/office/officeart/2005/8/layout/hProcess9"/>
    <dgm:cxn modelId="{FA6CB7F6-3A3D-4194-AB9D-5DA6C955761A}" type="presParOf" srcId="{F1D0D905-B832-40E2-834E-6409DAA10B5C}" destId="{287BF848-361B-41D1-BB3C-27F3A2D46D28}" srcOrd="3" destOrd="0" presId="urn:microsoft.com/office/officeart/2005/8/layout/hProcess9"/>
    <dgm:cxn modelId="{E480D666-59ED-4A5D-977F-A420465130BF}" type="presParOf" srcId="{F1D0D905-B832-40E2-834E-6409DAA10B5C}" destId="{04670609-D1AB-4F28-B998-8AD17968FA3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9E1275-17C6-4566-AD12-21D7BDEF6DD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16143AE-0BDA-4594-B44D-4D706B42C782}">
      <dgm:prSet phldrT="[Text]"/>
      <dgm:spPr/>
      <dgm:t>
        <a:bodyPr/>
        <a:lstStyle/>
        <a:p>
          <a:r>
            <a:rPr lang="en-IE" dirty="0"/>
            <a:t>Communication Process on Coordination defined </a:t>
          </a:r>
        </a:p>
      </dgm:t>
    </dgm:pt>
    <dgm:pt modelId="{9F8899B6-8FF6-4335-A27E-6B76536BB144}" type="parTrans" cxnId="{8BBFDC14-B87B-450C-85E1-4285230CAE7E}">
      <dgm:prSet/>
      <dgm:spPr/>
      <dgm:t>
        <a:bodyPr/>
        <a:lstStyle/>
        <a:p>
          <a:endParaRPr lang="en-IE"/>
        </a:p>
      </dgm:t>
    </dgm:pt>
    <dgm:pt modelId="{8BDF6F9D-8A45-4647-9F39-C0CAFD16BB09}" type="sibTrans" cxnId="{8BBFDC14-B87B-450C-85E1-4285230CAE7E}">
      <dgm:prSet/>
      <dgm:spPr/>
      <dgm:t>
        <a:bodyPr/>
        <a:lstStyle/>
        <a:p>
          <a:endParaRPr lang="en-IE"/>
        </a:p>
      </dgm:t>
    </dgm:pt>
    <dgm:pt modelId="{BE97051A-BA35-408A-8EEA-2752CD4B8592}">
      <dgm:prSet phldrT="[Text]"/>
      <dgm:spPr/>
      <dgm:t>
        <a:bodyPr/>
        <a:lstStyle/>
        <a:p>
          <a:r>
            <a:rPr lang="en-IE" dirty="0"/>
            <a:t>Option identified for Communication </a:t>
          </a:r>
          <a:r>
            <a:rPr lang="en-IE" dirty="0" smtClean="0"/>
            <a:t>Platform</a:t>
          </a:r>
          <a:endParaRPr lang="en-IE" dirty="0"/>
        </a:p>
      </dgm:t>
    </dgm:pt>
    <dgm:pt modelId="{B467F3F1-4C87-421E-B912-A45BDB0FD07B}" type="parTrans" cxnId="{9D1C31F3-779D-407E-9493-532FE7EACFFD}">
      <dgm:prSet/>
      <dgm:spPr/>
      <dgm:t>
        <a:bodyPr/>
        <a:lstStyle/>
        <a:p>
          <a:endParaRPr lang="en-IE"/>
        </a:p>
      </dgm:t>
    </dgm:pt>
    <dgm:pt modelId="{1D2878F8-F3EA-4687-A455-D7189DEA10DA}" type="sibTrans" cxnId="{9D1C31F3-779D-407E-9493-532FE7EACFFD}">
      <dgm:prSet/>
      <dgm:spPr/>
      <dgm:t>
        <a:bodyPr/>
        <a:lstStyle/>
        <a:p>
          <a:endParaRPr lang="en-IE"/>
        </a:p>
      </dgm:t>
    </dgm:pt>
    <dgm:pt modelId="{0FDCEBFC-BDAE-4072-A01B-7EFDFB422528}">
      <dgm:prSet phldrT="[Text]"/>
      <dgm:spPr/>
      <dgm:t>
        <a:bodyPr/>
        <a:lstStyle/>
        <a:p>
          <a:r>
            <a:rPr lang="en-IE" dirty="0"/>
            <a:t>Development of Pilot </a:t>
          </a:r>
          <a:r>
            <a:rPr lang="en-IE" dirty="0" smtClean="0"/>
            <a:t>Portal</a:t>
          </a:r>
          <a:endParaRPr lang="en-IE" dirty="0"/>
        </a:p>
      </dgm:t>
    </dgm:pt>
    <dgm:pt modelId="{7470FBC2-03BB-4C09-9AE5-E87A8A7F7DEB}" type="parTrans" cxnId="{E2B69E35-90A0-46B0-B0BB-CA43AEEE7982}">
      <dgm:prSet/>
      <dgm:spPr/>
      <dgm:t>
        <a:bodyPr/>
        <a:lstStyle/>
        <a:p>
          <a:endParaRPr lang="en-IE"/>
        </a:p>
      </dgm:t>
    </dgm:pt>
    <dgm:pt modelId="{53C4E27F-50FE-4952-91C7-44581823EAD3}" type="sibTrans" cxnId="{E2B69E35-90A0-46B0-B0BB-CA43AEEE7982}">
      <dgm:prSet/>
      <dgm:spPr/>
      <dgm:t>
        <a:bodyPr/>
        <a:lstStyle/>
        <a:p>
          <a:endParaRPr lang="en-IE"/>
        </a:p>
      </dgm:t>
    </dgm:pt>
    <dgm:pt modelId="{EAC631F8-2D6F-4B9B-8C84-436F2B159DCD}" type="pres">
      <dgm:prSet presAssocID="{249E1275-17C6-4566-AD12-21D7BDEF6DDE}" presName="CompostProcess" presStyleCnt="0">
        <dgm:presLayoutVars>
          <dgm:dir/>
          <dgm:resizeHandles val="exact"/>
        </dgm:presLayoutVars>
      </dgm:prSet>
      <dgm:spPr/>
    </dgm:pt>
    <dgm:pt modelId="{08DC6BDD-B2D6-468E-99A8-D1054526021F}" type="pres">
      <dgm:prSet presAssocID="{249E1275-17C6-4566-AD12-21D7BDEF6DDE}" presName="arrow" presStyleLbl="bgShp" presStyleIdx="0" presStyleCnt="1"/>
      <dgm:spPr/>
    </dgm:pt>
    <dgm:pt modelId="{9F454696-9ACF-46D8-86E1-0308096CFF13}" type="pres">
      <dgm:prSet presAssocID="{249E1275-17C6-4566-AD12-21D7BDEF6DDE}" presName="linearProcess" presStyleCnt="0"/>
      <dgm:spPr/>
    </dgm:pt>
    <dgm:pt modelId="{3B0533C9-6FBD-4B6E-AACF-BE71055A7E7D}" type="pres">
      <dgm:prSet presAssocID="{716143AE-0BDA-4594-B44D-4D706B42C7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DB42EDE-6A94-4BEE-B6AE-32DB17C2871E}" type="pres">
      <dgm:prSet presAssocID="{8BDF6F9D-8A45-4647-9F39-C0CAFD16BB09}" presName="sibTrans" presStyleCnt="0"/>
      <dgm:spPr/>
    </dgm:pt>
    <dgm:pt modelId="{5A65F0F8-4550-4EDD-ABD1-F31EC1EDE348}" type="pres">
      <dgm:prSet presAssocID="{BE97051A-BA35-408A-8EEA-2752CD4B859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74B44A-C7F5-4C5B-8050-2A7C0E3E16D8}" type="pres">
      <dgm:prSet presAssocID="{1D2878F8-F3EA-4687-A455-D7189DEA10DA}" presName="sibTrans" presStyleCnt="0"/>
      <dgm:spPr/>
    </dgm:pt>
    <dgm:pt modelId="{2F210C3B-AB1E-4053-BB31-C6E239750494}" type="pres">
      <dgm:prSet presAssocID="{0FDCEBFC-BDAE-4072-A01B-7EFDFB42252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1BA7F29-C297-45B7-AB6E-16CD0E6132E4}" type="presOf" srcId="{249E1275-17C6-4566-AD12-21D7BDEF6DDE}" destId="{EAC631F8-2D6F-4B9B-8C84-436F2B159DCD}" srcOrd="0" destOrd="0" presId="urn:microsoft.com/office/officeart/2005/8/layout/hProcess9"/>
    <dgm:cxn modelId="{17641B32-4E45-4EAC-B269-A236803A7279}" type="presOf" srcId="{BE97051A-BA35-408A-8EEA-2752CD4B8592}" destId="{5A65F0F8-4550-4EDD-ABD1-F31EC1EDE348}" srcOrd="0" destOrd="0" presId="urn:microsoft.com/office/officeart/2005/8/layout/hProcess9"/>
    <dgm:cxn modelId="{8BBFDC14-B87B-450C-85E1-4285230CAE7E}" srcId="{249E1275-17C6-4566-AD12-21D7BDEF6DDE}" destId="{716143AE-0BDA-4594-B44D-4D706B42C782}" srcOrd="0" destOrd="0" parTransId="{9F8899B6-8FF6-4335-A27E-6B76536BB144}" sibTransId="{8BDF6F9D-8A45-4647-9F39-C0CAFD16BB09}"/>
    <dgm:cxn modelId="{9D1C31F3-779D-407E-9493-532FE7EACFFD}" srcId="{249E1275-17C6-4566-AD12-21D7BDEF6DDE}" destId="{BE97051A-BA35-408A-8EEA-2752CD4B8592}" srcOrd="1" destOrd="0" parTransId="{B467F3F1-4C87-421E-B912-A45BDB0FD07B}" sibTransId="{1D2878F8-F3EA-4687-A455-D7189DEA10DA}"/>
    <dgm:cxn modelId="{E2B69E35-90A0-46B0-B0BB-CA43AEEE7982}" srcId="{249E1275-17C6-4566-AD12-21D7BDEF6DDE}" destId="{0FDCEBFC-BDAE-4072-A01B-7EFDFB422528}" srcOrd="2" destOrd="0" parTransId="{7470FBC2-03BB-4C09-9AE5-E87A8A7F7DEB}" sibTransId="{53C4E27F-50FE-4952-91C7-44581823EAD3}"/>
    <dgm:cxn modelId="{9CE4D77E-E01D-4415-906C-0965FACDC1C3}" type="presOf" srcId="{716143AE-0BDA-4594-B44D-4D706B42C782}" destId="{3B0533C9-6FBD-4B6E-AACF-BE71055A7E7D}" srcOrd="0" destOrd="0" presId="urn:microsoft.com/office/officeart/2005/8/layout/hProcess9"/>
    <dgm:cxn modelId="{75F446E6-0CC4-45AC-8ED1-8FFC51D38675}" type="presOf" srcId="{0FDCEBFC-BDAE-4072-A01B-7EFDFB422528}" destId="{2F210C3B-AB1E-4053-BB31-C6E239750494}" srcOrd="0" destOrd="0" presId="urn:microsoft.com/office/officeart/2005/8/layout/hProcess9"/>
    <dgm:cxn modelId="{89447293-4E30-4C19-9FE6-11AFC023A736}" type="presParOf" srcId="{EAC631F8-2D6F-4B9B-8C84-436F2B159DCD}" destId="{08DC6BDD-B2D6-468E-99A8-D1054526021F}" srcOrd="0" destOrd="0" presId="urn:microsoft.com/office/officeart/2005/8/layout/hProcess9"/>
    <dgm:cxn modelId="{179229BC-B9E4-4467-8545-3C144CEE6B7D}" type="presParOf" srcId="{EAC631F8-2D6F-4B9B-8C84-436F2B159DCD}" destId="{9F454696-9ACF-46D8-86E1-0308096CFF13}" srcOrd="1" destOrd="0" presId="urn:microsoft.com/office/officeart/2005/8/layout/hProcess9"/>
    <dgm:cxn modelId="{4170DE59-4281-4164-A194-ABDBAEDC7419}" type="presParOf" srcId="{9F454696-9ACF-46D8-86E1-0308096CFF13}" destId="{3B0533C9-6FBD-4B6E-AACF-BE71055A7E7D}" srcOrd="0" destOrd="0" presId="urn:microsoft.com/office/officeart/2005/8/layout/hProcess9"/>
    <dgm:cxn modelId="{B87E0775-E6D4-45F7-B877-7B251D3665F7}" type="presParOf" srcId="{9F454696-9ACF-46D8-86E1-0308096CFF13}" destId="{2DB42EDE-6A94-4BEE-B6AE-32DB17C2871E}" srcOrd="1" destOrd="0" presId="urn:microsoft.com/office/officeart/2005/8/layout/hProcess9"/>
    <dgm:cxn modelId="{2E8F3C7D-EA62-49A6-8775-D3FBB3625C2B}" type="presParOf" srcId="{9F454696-9ACF-46D8-86E1-0308096CFF13}" destId="{5A65F0F8-4550-4EDD-ABD1-F31EC1EDE348}" srcOrd="2" destOrd="0" presId="urn:microsoft.com/office/officeart/2005/8/layout/hProcess9"/>
    <dgm:cxn modelId="{121F3430-7A98-4161-A00E-23B57D5A6EF4}" type="presParOf" srcId="{9F454696-9ACF-46D8-86E1-0308096CFF13}" destId="{4474B44A-C7F5-4C5B-8050-2A7C0E3E16D8}" srcOrd="3" destOrd="0" presId="urn:microsoft.com/office/officeart/2005/8/layout/hProcess9"/>
    <dgm:cxn modelId="{57465077-355B-4968-8705-63FE1AA7373C}" type="presParOf" srcId="{9F454696-9ACF-46D8-86E1-0308096CFF13}" destId="{2F210C3B-AB1E-4053-BB31-C6E2397504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219144-411E-421C-8570-A25DA7ABC8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17DF4F3-995C-40E9-9801-67F237C83158}">
      <dgm:prSet phldrT="[Text]"/>
      <dgm:spPr/>
      <dgm:t>
        <a:bodyPr/>
        <a:lstStyle/>
        <a:p>
          <a:r>
            <a:rPr lang="en-US" dirty="0" smtClean="0"/>
            <a:t> workshop on clinical training needs</a:t>
          </a:r>
          <a:endParaRPr lang="en-US" dirty="0"/>
        </a:p>
      </dgm:t>
    </dgm:pt>
    <dgm:pt modelId="{1F8E0CE8-F582-4624-8177-95EAA30758F7}" type="parTrans" cxnId="{4D5CC83D-8700-4C08-BBAF-20B6DDF5819D}">
      <dgm:prSet/>
      <dgm:spPr/>
      <dgm:t>
        <a:bodyPr/>
        <a:lstStyle/>
        <a:p>
          <a:endParaRPr lang="en-US"/>
        </a:p>
      </dgm:t>
    </dgm:pt>
    <dgm:pt modelId="{0BB93F46-C3A2-42BF-85C6-B7E72B8B5C0F}" type="sibTrans" cxnId="{4D5CC83D-8700-4C08-BBAF-20B6DDF5819D}">
      <dgm:prSet/>
      <dgm:spPr/>
      <dgm:t>
        <a:bodyPr/>
        <a:lstStyle/>
        <a:p>
          <a:endParaRPr lang="en-US"/>
        </a:p>
      </dgm:t>
    </dgm:pt>
    <dgm:pt modelId="{2FD0E7AB-B2A0-419A-ACD9-79BA160BEECC}">
      <dgm:prSet phldrT="[Text]"/>
      <dgm:spPr/>
      <dgm:t>
        <a:bodyPr/>
        <a:lstStyle/>
        <a:p>
          <a:r>
            <a:rPr lang="en-US" dirty="0" smtClean="0"/>
            <a:t>Strategy document developed</a:t>
          </a:r>
          <a:endParaRPr lang="en-US" dirty="0"/>
        </a:p>
      </dgm:t>
    </dgm:pt>
    <dgm:pt modelId="{7D9AA085-BCD6-47D6-B47B-2942A3E68710}" type="parTrans" cxnId="{016C1BF5-B777-43F4-8AA6-2033E28B2783}">
      <dgm:prSet/>
      <dgm:spPr/>
      <dgm:t>
        <a:bodyPr/>
        <a:lstStyle/>
        <a:p>
          <a:endParaRPr lang="en-US"/>
        </a:p>
      </dgm:t>
    </dgm:pt>
    <dgm:pt modelId="{8E9D3A70-F9E7-416B-B9E5-1BAA10CB9920}" type="sibTrans" cxnId="{016C1BF5-B777-43F4-8AA6-2033E28B2783}">
      <dgm:prSet/>
      <dgm:spPr/>
      <dgm:t>
        <a:bodyPr/>
        <a:lstStyle/>
        <a:p>
          <a:endParaRPr lang="en-US"/>
        </a:p>
      </dgm:t>
    </dgm:pt>
    <dgm:pt modelId="{53868C23-59AF-4986-B3EE-189A6EAF8408}">
      <dgm:prSet phldrT="[Text]"/>
      <dgm:spPr/>
      <dgm:t>
        <a:bodyPr/>
        <a:lstStyle/>
        <a:p>
          <a:r>
            <a:rPr lang="en-US" dirty="0" smtClean="0"/>
            <a:t>Training materials initiated</a:t>
          </a:r>
          <a:endParaRPr lang="en-US" dirty="0"/>
        </a:p>
      </dgm:t>
    </dgm:pt>
    <dgm:pt modelId="{0E3E65DB-76E5-4D94-A61E-1EF6150DFC10}" type="parTrans" cxnId="{3E90C5F7-51AB-410B-89BC-5EBF00796068}">
      <dgm:prSet/>
      <dgm:spPr/>
      <dgm:t>
        <a:bodyPr/>
        <a:lstStyle/>
        <a:p>
          <a:endParaRPr lang="en-US"/>
        </a:p>
      </dgm:t>
    </dgm:pt>
    <dgm:pt modelId="{C7E756F2-20C2-4ABC-91BE-51A77D7B4ECF}" type="sibTrans" cxnId="{3E90C5F7-51AB-410B-89BC-5EBF00796068}">
      <dgm:prSet/>
      <dgm:spPr/>
      <dgm:t>
        <a:bodyPr/>
        <a:lstStyle/>
        <a:p>
          <a:endParaRPr lang="en-US"/>
        </a:p>
      </dgm:t>
    </dgm:pt>
    <dgm:pt modelId="{4488CCF1-E75C-4D42-9E4C-DE557F05BE6C}">
      <dgm:prSet/>
      <dgm:spPr/>
      <dgm:t>
        <a:bodyPr/>
        <a:lstStyle/>
        <a:p>
          <a:r>
            <a:rPr lang="en-US" dirty="0" smtClean="0"/>
            <a:t>Final workshop Sep 19</a:t>
          </a:r>
          <a:endParaRPr lang="en-US" dirty="0"/>
        </a:p>
      </dgm:t>
    </dgm:pt>
    <dgm:pt modelId="{AE798A36-61DE-47DB-B576-57F072ABE278}" type="parTrans" cxnId="{5FC0492F-D2DC-4C80-9EF2-61D957A145E5}">
      <dgm:prSet/>
      <dgm:spPr/>
      <dgm:t>
        <a:bodyPr/>
        <a:lstStyle/>
        <a:p>
          <a:endParaRPr lang="en-US"/>
        </a:p>
      </dgm:t>
    </dgm:pt>
    <dgm:pt modelId="{DD4D0E8B-9F67-46E8-94D8-2E0475FBDCE4}" type="sibTrans" cxnId="{5FC0492F-D2DC-4C80-9EF2-61D957A145E5}">
      <dgm:prSet/>
      <dgm:spPr/>
      <dgm:t>
        <a:bodyPr/>
        <a:lstStyle/>
        <a:p>
          <a:endParaRPr lang="en-US"/>
        </a:p>
      </dgm:t>
    </dgm:pt>
    <dgm:pt modelId="{D782BFF8-5ACA-446D-ABD6-BE57A5480342}" type="pres">
      <dgm:prSet presAssocID="{E3219144-411E-421C-8570-A25DA7ABC8B9}" presName="CompostProcess" presStyleCnt="0">
        <dgm:presLayoutVars>
          <dgm:dir/>
          <dgm:resizeHandles val="exact"/>
        </dgm:presLayoutVars>
      </dgm:prSet>
      <dgm:spPr/>
    </dgm:pt>
    <dgm:pt modelId="{9E191B53-B924-42E0-B00D-A054E729B9F8}" type="pres">
      <dgm:prSet presAssocID="{E3219144-411E-421C-8570-A25DA7ABC8B9}" presName="arrow" presStyleLbl="bgShp" presStyleIdx="0" presStyleCnt="1"/>
      <dgm:spPr/>
    </dgm:pt>
    <dgm:pt modelId="{DFCBF1C3-E737-443E-B16C-A22B88BCF263}" type="pres">
      <dgm:prSet presAssocID="{E3219144-411E-421C-8570-A25DA7ABC8B9}" presName="linearProcess" presStyleCnt="0"/>
      <dgm:spPr/>
    </dgm:pt>
    <dgm:pt modelId="{0A499256-797E-4C52-BE3A-6554EC978D52}" type="pres">
      <dgm:prSet presAssocID="{317DF4F3-995C-40E9-9801-67F237C8315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740AB-AD3F-4783-BDE2-24A65EAADFCB}" type="pres">
      <dgm:prSet presAssocID="{0BB93F46-C3A2-42BF-85C6-B7E72B8B5C0F}" presName="sibTrans" presStyleCnt="0"/>
      <dgm:spPr/>
    </dgm:pt>
    <dgm:pt modelId="{230BB1FA-B6C5-437A-935D-0A7E244072E3}" type="pres">
      <dgm:prSet presAssocID="{2FD0E7AB-B2A0-419A-ACD9-79BA160BEEC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54DAC-EEF6-4425-83F8-8AD0B2E891F3}" type="pres">
      <dgm:prSet presAssocID="{8E9D3A70-F9E7-416B-B9E5-1BAA10CB9920}" presName="sibTrans" presStyleCnt="0"/>
      <dgm:spPr/>
    </dgm:pt>
    <dgm:pt modelId="{F485D169-42C4-4632-A674-F277C212BF04}" type="pres">
      <dgm:prSet presAssocID="{53868C23-59AF-4986-B3EE-189A6EAF840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51383-BD11-4BC4-965C-C8A18971C096}" type="pres">
      <dgm:prSet presAssocID="{C7E756F2-20C2-4ABC-91BE-51A77D7B4ECF}" presName="sibTrans" presStyleCnt="0"/>
      <dgm:spPr/>
    </dgm:pt>
    <dgm:pt modelId="{354F164B-7E9F-4CBC-9415-3E35D3896036}" type="pres">
      <dgm:prSet presAssocID="{4488CCF1-E75C-4D42-9E4C-DE557F05BE6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20784-6AA3-4FFB-8075-F2608F01F961}" type="presOf" srcId="{317DF4F3-995C-40E9-9801-67F237C83158}" destId="{0A499256-797E-4C52-BE3A-6554EC978D52}" srcOrd="0" destOrd="0" presId="urn:microsoft.com/office/officeart/2005/8/layout/hProcess9"/>
    <dgm:cxn modelId="{4D5CC83D-8700-4C08-BBAF-20B6DDF5819D}" srcId="{E3219144-411E-421C-8570-A25DA7ABC8B9}" destId="{317DF4F3-995C-40E9-9801-67F237C83158}" srcOrd="0" destOrd="0" parTransId="{1F8E0CE8-F582-4624-8177-95EAA30758F7}" sibTransId="{0BB93F46-C3A2-42BF-85C6-B7E72B8B5C0F}"/>
    <dgm:cxn modelId="{5FC0492F-D2DC-4C80-9EF2-61D957A145E5}" srcId="{E3219144-411E-421C-8570-A25DA7ABC8B9}" destId="{4488CCF1-E75C-4D42-9E4C-DE557F05BE6C}" srcOrd="3" destOrd="0" parTransId="{AE798A36-61DE-47DB-B576-57F072ABE278}" sibTransId="{DD4D0E8B-9F67-46E8-94D8-2E0475FBDCE4}"/>
    <dgm:cxn modelId="{92BD770A-25A7-4150-979A-55DC1729D30B}" type="presOf" srcId="{2FD0E7AB-B2A0-419A-ACD9-79BA160BEECC}" destId="{230BB1FA-B6C5-437A-935D-0A7E244072E3}" srcOrd="0" destOrd="0" presId="urn:microsoft.com/office/officeart/2005/8/layout/hProcess9"/>
    <dgm:cxn modelId="{3E90C5F7-51AB-410B-89BC-5EBF00796068}" srcId="{E3219144-411E-421C-8570-A25DA7ABC8B9}" destId="{53868C23-59AF-4986-B3EE-189A6EAF8408}" srcOrd="2" destOrd="0" parTransId="{0E3E65DB-76E5-4D94-A61E-1EF6150DFC10}" sibTransId="{C7E756F2-20C2-4ABC-91BE-51A77D7B4ECF}"/>
    <dgm:cxn modelId="{2D793A05-B7CA-4B54-AC07-530EF4EFCE53}" type="presOf" srcId="{53868C23-59AF-4986-B3EE-189A6EAF8408}" destId="{F485D169-42C4-4632-A674-F277C212BF04}" srcOrd="0" destOrd="0" presId="urn:microsoft.com/office/officeart/2005/8/layout/hProcess9"/>
    <dgm:cxn modelId="{013498F0-883E-4E34-B945-335926BC996B}" type="presOf" srcId="{4488CCF1-E75C-4D42-9E4C-DE557F05BE6C}" destId="{354F164B-7E9F-4CBC-9415-3E35D3896036}" srcOrd="0" destOrd="0" presId="urn:microsoft.com/office/officeart/2005/8/layout/hProcess9"/>
    <dgm:cxn modelId="{016C1BF5-B777-43F4-8AA6-2033E28B2783}" srcId="{E3219144-411E-421C-8570-A25DA7ABC8B9}" destId="{2FD0E7AB-B2A0-419A-ACD9-79BA160BEECC}" srcOrd="1" destOrd="0" parTransId="{7D9AA085-BCD6-47D6-B47B-2942A3E68710}" sibTransId="{8E9D3A70-F9E7-416B-B9E5-1BAA10CB9920}"/>
    <dgm:cxn modelId="{F6FC396F-60BF-4656-AB24-7EDA9DAA1ABD}" type="presOf" srcId="{E3219144-411E-421C-8570-A25DA7ABC8B9}" destId="{D782BFF8-5ACA-446D-ABD6-BE57A5480342}" srcOrd="0" destOrd="0" presId="urn:microsoft.com/office/officeart/2005/8/layout/hProcess9"/>
    <dgm:cxn modelId="{1757EF9B-5012-4E39-8EF4-7D4AC75CDCBC}" type="presParOf" srcId="{D782BFF8-5ACA-446D-ABD6-BE57A5480342}" destId="{9E191B53-B924-42E0-B00D-A054E729B9F8}" srcOrd="0" destOrd="0" presId="urn:microsoft.com/office/officeart/2005/8/layout/hProcess9"/>
    <dgm:cxn modelId="{9D5D09A9-FACE-4A1E-B648-2ED41CCCEE99}" type="presParOf" srcId="{D782BFF8-5ACA-446D-ABD6-BE57A5480342}" destId="{DFCBF1C3-E737-443E-B16C-A22B88BCF263}" srcOrd="1" destOrd="0" presId="urn:microsoft.com/office/officeart/2005/8/layout/hProcess9"/>
    <dgm:cxn modelId="{A4E4978C-DBE4-47E0-9EF0-13923247B8E3}" type="presParOf" srcId="{DFCBF1C3-E737-443E-B16C-A22B88BCF263}" destId="{0A499256-797E-4C52-BE3A-6554EC978D52}" srcOrd="0" destOrd="0" presId="urn:microsoft.com/office/officeart/2005/8/layout/hProcess9"/>
    <dgm:cxn modelId="{4C03FD28-763F-4E8F-86A1-258DEBCE76A7}" type="presParOf" srcId="{DFCBF1C3-E737-443E-B16C-A22B88BCF263}" destId="{8A8740AB-AD3F-4783-BDE2-24A65EAADFCB}" srcOrd="1" destOrd="0" presId="urn:microsoft.com/office/officeart/2005/8/layout/hProcess9"/>
    <dgm:cxn modelId="{7734CFB4-CF11-4B8B-A121-E44C3C3F2ADB}" type="presParOf" srcId="{DFCBF1C3-E737-443E-B16C-A22B88BCF263}" destId="{230BB1FA-B6C5-437A-935D-0A7E244072E3}" srcOrd="2" destOrd="0" presId="urn:microsoft.com/office/officeart/2005/8/layout/hProcess9"/>
    <dgm:cxn modelId="{F430601C-3C14-46F8-9E61-CE9F4B91C2C3}" type="presParOf" srcId="{DFCBF1C3-E737-443E-B16C-A22B88BCF263}" destId="{F0854DAC-EEF6-4425-83F8-8AD0B2E891F3}" srcOrd="3" destOrd="0" presId="urn:microsoft.com/office/officeart/2005/8/layout/hProcess9"/>
    <dgm:cxn modelId="{6D9074E5-3C3D-4139-A103-C08144AD88CF}" type="presParOf" srcId="{DFCBF1C3-E737-443E-B16C-A22B88BCF263}" destId="{F485D169-42C4-4632-A674-F277C212BF04}" srcOrd="4" destOrd="0" presId="urn:microsoft.com/office/officeart/2005/8/layout/hProcess9"/>
    <dgm:cxn modelId="{15A2493E-26C2-4C63-8C0D-0E74297C7829}" type="presParOf" srcId="{DFCBF1C3-E737-443E-B16C-A22B88BCF263}" destId="{A6851383-BD11-4BC4-965C-C8A18971C096}" srcOrd="5" destOrd="0" presId="urn:microsoft.com/office/officeart/2005/8/layout/hProcess9"/>
    <dgm:cxn modelId="{F9A36FE4-3ED2-4AE2-826F-F0DB19693CCF}" type="presParOf" srcId="{DFCBF1C3-E737-443E-B16C-A22B88BCF263}" destId="{354F164B-7E9F-4CBC-9415-3E35D389603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C20AD-D533-4016-9D4B-39A471107E5C}">
      <dsp:nvSpPr>
        <dsp:cNvPr id="0" name=""/>
        <dsp:cNvSpPr/>
      </dsp:nvSpPr>
      <dsp:spPr>
        <a:xfrm>
          <a:off x="0" y="75826"/>
          <a:ext cx="8078409" cy="69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‘General leaflet’ – stakeholders the aims of the Joint Action and their role in Market surveillance (WP2)</a:t>
          </a:r>
          <a:endParaRPr lang="en-IE" sz="1600" kern="1200"/>
        </a:p>
      </dsp:txBody>
      <dsp:txXfrm>
        <a:off x="33812" y="109638"/>
        <a:ext cx="8010785" cy="625015"/>
      </dsp:txXfrm>
    </dsp:sp>
    <dsp:sp modelId="{61DDED51-CD42-4EDC-952B-42C10CC23CB7}">
      <dsp:nvSpPr>
        <dsp:cNvPr id="0" name=""/>
        <dsp:cNvSpPr/>
      </dsp:nvSpPr>
      <dsp:spPr>
        <a:xfrm>
          <a:off x="0" y="814546"/>
          <a:ext cx="8078409" cy="69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‘Website of the Joint Action’ (CAMD) -  WP2</a:t>
          </a:r>
          <a:endParaRPr lang="en-IE" sz="1600" kern="1200"/>
        </a:p>
      </dsp:txBody>
      <dsp:txXfrm>
        <a:off x="33812" y="848358"/>
        <a:ext cx="8010785" cy="625015"/>
      </dsp:txXfrm>
    </dsp:sp>
    <dsp:sp modelId="{335460F3-2428-4171-8719-B22A2FD76438}">
      <dsp:nvSpPr>
        <dsp:cNvPr id="0" name=""/>
        <dsp:cNvSpPr/>
      </dsp:nvSpPr>
      <dsp:spPr>
        <a:xfrm>
          <a:off x="0" y="1553266"/>
          <a:ext cx="8078409" cy="69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‘Proposal for Joint Inspections’ - including surveying and analysing current practice across 33 countries (WP4)</a:t>
          </a:r>
          <a:endParaRPr lang="en-IE" sz="1600" kern="1200"/>
        </a:p>
      </dsp:txBody>
      <dsp:txXfrm>
        <a:off x="33812" y="1587078"/>
        <a:ext cx="8010785" cy="625015"/>
      </dsp:txXfrm>
    </dsp:sp>
    <dsp:sp modelId="{D7026EF7-67F2-48DC-88B4-F19AF9854C27}">
      <dsp:nvSpPr>
        <dsp:cNvPr id="0" name=""/>
        <dsp:cNvSpPr/>
      </dsp:nvSpPr>
      <dsp:spPr>
        <a:xfrm>
          <a:off x="0" y="2291986"/>
          <a:ext cx="8078409" cy="69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‘Recommendations on Communication’- </a:t>
          </a:r>
          <a:r>
            <a:rPr lang="en-GB" sz="1600" kern="1200" smtClean="0"/>
            <a:t>'harmonised process for coordination of high profile market surveillance issues’ (WP5) </a:t>
          </a:r>
          <a:endParaRPr lang="en-IE" sz="1600" kern="1200"/>
        </a:p>
      </dsp:txBody>
      <dsp:txXfrm>
        <a:off x="33812" y="2325798"/>
        <a:ext cx="8010785" cy="625015"/>
      </dsp:txXfrm>
    </dsp:sp>
    <dsp:sp modelId="{B9D37936-3D12-4BBD-9703-4B309B36EB83}">
      <dsp:nvSpPr>
        <dsp:cNvPr id="0" name=""/>
        <dsp:cNvSpPr/>
      </dsp:nvSpPr>
      <dsp:spPr>
        <a:xfrm>
          <a:off x="0" y="3030706"/>
          <a:ext cx="8078409" cy="69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‘Process for prioritisation of Common specifications (CS)’ - establishing a process for prioritisation of devices for CS development (WP5)</a:t>
          </a:r>
          <a:endParaRPr lang="en-IE" sz="1600" kern="1200"/>
        </a:p>
      </dsp:txBody>
      <dsp:txXfrm>
        <a:off x="33812" y="3064518"/>
        <a:ext cx="8010785" cy="625015"/>
      </dsp:txXfrm>
    </dsp:sp>
    <dsp:sp modelId="{16DA0756-B962-4DE0-9FB2-7FBC2D4D4340}">
      <dsp:nvSpPr>
        <dsp:cNvPr id="0" name=""/>
        <dsp:cNvSpPr/>
      </dsp:nvSpPr>
      <dsp:spPr>
        <a:xfrm>
          <a:off x="0" y="3769426"/>
          <a:ext cx="8078409" cy="692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‘Stakeholder specific leaflets’ – Targeting Patients, Notified Bodies, Manufacturers and Healthcare professionals (WP 2)</a:t>
          </a:r>
          <a:endParaRPr lang="en-IE" sz="1600" kern="1200"/>
        </a:p>
      </dsp:txBody>
      <dsp:txXfrm>
        <a:off x="33812" y="3803238"/>
        <a:ext cx="8010785" cy="625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D0CE2-B689-4221-A353-2F3B529EA97B}">
      <dsp:nvSpPr>
        <dsp:cNvPr id="0" name=""/>
        <dsp:cNvSpPr/>
      </dsp:nvSpPr>
      <dsp:spPr>
        <a:xfrm>
          <a:off x="4341463" y="2839084"/>
          <a:ext cx="2062511" cy="133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841191"/>
              <a:satOff val="-59419"/>
              <a:lumOff val="513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/>
            <a:t>Proposals</a:t>
          </a:r>
          <a:endParaRPr lang="en-IE" sz="1400" kern="1200" dirty="0"/>
        </a:p>
      </dsp:txBody>
      <dsp:txXfrm>
        <a:off x="4989565" y="3202442"/>
        <a:ext cx="1385062" cy="943334"/>
      </dsp:txXfrm>
    </dsp:sp>
    <dsp:sp modelId="{090DC22E-A0BF-4D79-83DF-4DCCC6FDF3AD}">
      <dsp:nvSpPr>
        <dsp:cNvPr id="0" name=""/>
        <dsp:cNvSpPr/>
      </dsp:nvSpPr>
      <dsp:spPr>
        <a:xfrm>
          <a:off x="976312" y="2839084"/>
          <a:ext cx="2062511" cy="133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20596"/>
              <a:satOff val="-29710"/>
              <a:lumOff val="256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/>
            <a:t>Development</a:t>
          </a:r>
          <a:endParaRPr lang="en-IE" sz="1400" kern="1200" dirty="0"/>
        </a:p>
      </dsp:txBody>
      <dsp:txXfrm>
        <a:off x="1005660" y="3202442"/>
        <a:ext cx="1385062" cy="943334"/>
      </dsp:txXfrm>
    </dsp:sp>
    <dsp:sp modelId="{91FB12A2-BC86-44F7-80BF-6A46E71B66AD}">
      <dsp:nvSpPr>
        <dsp:cNvPr id="0" name=""/>
        <dsp:cNvSpPr/>
      </dsp:nvSpPr>
      <dsp:spPr>
        <a:xfrm>
          <a:off x="4341463" y="0"/>
          <a:ext cx="2062511" cy="133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20596"/>
              <a:satOff val="-29710"/>
              <a:lumOff val="256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/>
            <a:t>Workshops</a:t>
          </a:r>
          <a:endParaRPr lang="en-IE" sz="1400" kern="1200" dirty="0"/>
        </a:p>
      </dsp:txBody>
      <dsp:txXfrm>
        <a:off x="4989565" y="29348"/>
        <a:ext cx="1385062" cy="943334"/>
      </dsp:txXfrm>
    </dsp:sp>
    <dsp:sp modelId="{E9166737-910E-46D1-9142-AF475A665154}">
      <dsp:nvSpPr>
        <dsp:cNvPr id="0" name=""/>
        <dsp:cNvSpPr/>
      </dsp:nvSpPr>
      <dsp:spPr>
        <a:xfrm>
          <a:off x="976312" y="0"/>
          <a:ext cx="2062511" cy="1336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400" kern="1200" dirty="0" smtClean="0"/>
            <a:t>Survey</a:t>
          </a:r>
          <a:endParaRPr lang="en-IE" sz="1400" kern="1200" dirty="0"/>
        </a:p>
      </dsp:txBody>
      <dsp:txXfrm>
        <a:off x="1005660" y="29348"/>
        <a:ext cx="1385062" cy="943334"/>
      </dsp:txXfrm>
    </dsp:sp>
    <dsp:sp modelId="{D36B3AE9-1827-4DB7-A5B5-0AADC665BEA4}">
      <dsp:nvSpPr>
        <dsp:cNvPr id="0" name=""/>
        <dsp:cNvSpPr/>
      </dsp:nvSpPr>
      <dsp:spPr>
        <a:xfrm>
          <a:off x="1840563" y="237982"/>
          <a:ext cx="1807829" cy="1807829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Call to CAMD</a:t>
          </a:r>
          <a:endParaRPr lang="en-IE" sz="1900" kern="1200" dirty="0"/>
        </a:p>
      </dsp:txBody>
      <dsp:txXfrm>
        <a:off x="2370064" y="767483"/>
        <a:ext cx="1278328" cy="1278328"/>
      </dsp:txXfrm>
    </dsp:sp>
    <dsp:sp modelId="{3859263A-C779-4E3A-AD84-DB819F3AC3A8}">
      <dsp:nvSpPr>
        <dsp:cNvPr id="0" name=""/>
        <dsp:cNvSpPr/>
      </dsp:nvSpPr>
      <dsp:spPr>
        <a:xfrm rot="5400000">
          <a:off x="3731895" y="237982"/>
          <a:ext cx="1807829" cy="1807829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-420596"/>
                <a:satOff val="-29710"/>
                <a:lumOff val="2569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20596"/>
                <a:satOff val="-29710"/>
                <a:lumOff val="2569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20596"/>
                <a:satOff val="-29710"/>
                <a:lumOff val="256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Solutions focussed</a:t>
          </a:r>
          <a:endParaRPr lang="en-IE" sz="1900" kern="1200" dirty="0"/>
        </a:p>
      </dsp:txBody>
      <dsp:txXfrm rot="-5400000">
        <a:off x="3731895" y="767483"/>
        <a:ext cx="1278328" cy="1278328"/>
      </dsp:txXfrm>
    </dsp:sp>
    <dsp:sp modelId="{F4DB8E09-34B2-4E73-A968-06BA9E8397A5}">
      <dsp:nvSpPr>
        <dsp:cNvPr id="0" name=""/>
        <dsp:cNvSpPr/>
      </dsp:nvSpPr>
      <dsp:spPr>
        <a:xfrm rot="10800000">
          <a:off x="3731895" y="2129313"/>
          <a:ext cx="1807829" cy="1807829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-841191"/>
                <a:satOff val="-59419"/>
                <a:lumOff val="5139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841191"/>
                <a:satOff val="-59419"/>
                <a:lumOff val="5139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841191"/>
                <a:satOff val="-59419"/>
                <a:lumOff val="51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Steer/ Strategy </a:t>
          </a:r>
          <a:endParaRPr lang="en-IE" sz="1900" kern="1200" dirty="0"/>
        </a:p>
      </dsp:txBody>
      <dsp:txXfrm rot="10800000">
        <a:off x="3731895" y="2129313"/>
        <a:ext cx="1278328" cy="1278328"/>
      </dsp:txXfrm>
    </dsp:sp>
    <dsp:sp modelId="{A916A8BC-CE48-4752-9F59-A7A18990D266}">
      <dsp:nvSpPr>
        <dsp:cNvPr id="0" name=""/>
        <dsp:cNvSpPr/>
      </dsp:nvSpPr>
      <dsp:spPr>
        <a:xfrm rot="16200000">
          <a:off x="1840563" y="2129313"/>
          <a:ext cx="1807829" cy="1807829"/>
        </a:xfrm>
        <a:prstGeom prst="pieWedge">
          <a:avLst/>
        </a:prstGeom>
        <a:gradFill rotWithShape="0">
          <a:gsLst>
            <a:gs pos="0">
              <a:schemeClr val="accent1">
                <a:shade val="50000"/>
                <a:hueOff val="-420596"/>
                <a:satOff val="-29710"/>
                <a:lumOff val="2569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420596"/>
                <a:satOff val="-29710"/>
                <a:lumOff val="2569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420596"/>
                <a:satOff val="-29710"/>
                <a:lumOff val="256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dirty="0" smtClean="0"/>
            <a:t>Process/ Matrix</a:t>
          </a:r>
          <a:endParaRPr lang="en-IE" sz="1900" kern="1200" dirty="0"/>
        </a:p>
      </dsp:txBody>
      <dsp:txXfrm rot="5400000">
        <a:off x="2370064" y="2129313"/>
        <a:ext cx="1278328" cy="1278328"/>
      </dsp:txXfrm>
    </dsp:sp>
    <dsp:sp modelId="{159CD454-8E04-48B0-98AE-B6ECB6F77EA1}">
      <dsp:nvSpPr>
        <dsp:cNvPr id="0" name=""/>
        <dsp:cNvSpPr/>
      </dsp:nvSpPr>
      <dsp:spPr>
        <a:xfrm>
          <a:off x="3378053" y="1711801"/>
          <a:ext cx="624181" cy="542766"/>
        </a:xfrm>
        <a:prstGeom prst="circular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05A1C18-D516-4264-A29E-04A6B0BE3B9D}">
      <dsp:nvSpPr>
        <dsp:cNvPr id="0" name=""/>
        <dsp:cNvSpPr/>
      </dsp:nvSpPr>
      <dsp:spPr>
        <a:xfrm rot="10800000">
          <a:off x="3378053" y="1920557"/>
          <a:ext cx="624181" cy="542766"/>
        </a:xfrm>
        <a:prstGeom prst="circular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416DF-5F5D-4943-8F6C-7C563C8E4707}">
      <dsp:nvSpPr>
        <dsp:cNvPr id="0" name=""/>
        <dsp:cNvSpPr/>
      </dsp:nvSpPr>
      <dsp:spPr>
        <a:xfrm>
          <a:off x="0" y="635793"/>
          <a:ext cx="8064896" cy="682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Identify and collect the national policies on planning inspections</a:t>
          </a:r>
          <a:endParaRPr lang="en-IE" sz="1600" kern="1200" dirty="0"/>
        </a:p>
      </dsp:txBody>
      <dsp:txXfrm>
        <a:off x="33298" y="669091"/>
        <a:ext cx="7998300" cy="615514"/>
      </dsp:txXfrm>
    </dsp:sp>
    <dsp:sp modelId="{74C54285-3313-451D-B5B0-92A77A4ED52D}">
      <dsp:nvSpPr>
        <dsp:cNvPr id="0" name=""/>
        <dsp:cNvSpPr/>
      </dsp:nvSpPr>
      <dsp:spPr>
        <a:xfrm>
          <a:off x="0" y="1317903"/>
          <a:ext cx="8064896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E" sz="1200" kern="1200"/>
        </a:p>
      </dsp:txBody>
      <dsp:txXfrm>
        <a:off x="0" y="1317903"/>
        <a:ext cx="8064896" cy="264960"/>
      </dsp:txXfrm>
    </dsp:sp>
    <dsp:sp modelId="{D5DC3FC0-A3E3-433C-B965-DA4ACEE6CE4C}">
      <dsp:nvSpPr>
        <dsp:cNvPr id="0" name=""/>
        <dsp:cNvSpPr/>
      </dsp:nvSpPr>
      <dsp:spPr>
        <a:xfrm>
          <a:off x="0" y="1442420"/>
          <a:ext cx="8064896" cy="682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Identification and development of mechanisms to ensure market surveillance activities are harmonised. Collaborate planning and optimisation of resources where possible</a:t>
          </a:r>
        </a:p>
      </dsp:txBody>
      <dsp:txXfrm>
        <a:off x="33298" y="1475718"/>
        <a:ext cx="7998300" cy="615514"/>
      </dsp:txXfrm>
    </dsp:sp>
    <dsp:sp modelId="{3572ACBD-B1DF-4B04-941D-37945FE35956}">
      <dsp:nvSpPr>
        <dsp:cNvPr id="0" name=""/>
        <dsp:cNvSpPr/>
      </dsp:nvSpPr>
      <dsp:spPr>
        <a:xfrm>
          <a:off x="0" y="2311053"/>
          <a:ext cx="8064896" cy="682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Map specialist expertise across the system</a:t>
          </a:r>
        </a:p>
      </dsp:txBody>
      <dsp:txXfrm>
        <a:off x="33298" y="2344351"/>
        <a:ext cx="7998300" cy="615514"/>
      </dsp:txXfrm>
    </dsp:sp>
    <dsp:sp modelId="{A21608F4-E3E9-4D0C-9988-3AD38532FBFB}">
      <dsp:nvSpPr>
        <dsp:cNvPr id="0" name=""/>
        <dsp:cNvSpPr/>
      </dsp:nvSpPr>
      <dsp:spPr>
        <a:xfrm>
          <a:off x="0" y="3170607"/>
          <a:ext cx="8064896" cy="682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Identify training needs and available expertise within the authority network</a:t>
          </a:r>
        </a:p>
      </dsp:txBody>
      <dsp:txXfrm>
        <a:off x="33298" y="3203905"/>
        <a:ext cx="7998300" cy="615514"/>
      </dsp:txXfrm>
    </dsp:sp>
    <dsp:sp modelId="{C4389575-43D2-4DD6-BB06-A6858A2F5114}">
      <dsp:nvSpPr>
        <dsp:cNvPr id="0" name=""/>
        <dsp:cNvSpPr/>
      </dsp:nvSpPr>
      <dsp:spPr>
        <a:xfrm>
          <a:off x="0" y="3993556"/>
          <a:ext cx="8064896" cy="682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/>
            <a:t>Identify areas and candidates for sharing of expertise and best practise regarding manufacturer inspections</a:t>
          </a:r>
          <a:endParaRPr lang="en-IE" sz="1600" kern="1200" dirty="0"/>
        </a:p>
      </dsp:txBody>
      <dsp:txXfrm>
        <a:off x="33298" y="4026854"/>
        <a:ext cx="7998300" cy="615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34803-B117-4E6C-BADD-D59902E88E34}">
      <dsp:nvSpPr>
        <dsp:cNvPr id="0" name=""/>
        <dsp:cNvSpPr/>
      </dsp:nvSpPr>
      <dsp:spPr>
        <a:xfrm>
          <a:off x="1" y="0"/>
          <a:ext cx="7812852" cy="38884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04928-E2B4-41DD-A941-17D4CC6B65F9}">
      <dsp:nvSpPr>
        <dsp:cNvPr id="0" name=""/>
        <dsp:cNvSpPr/>
      </dsp:nvSpPr>
      <dsp:spPr>
        <a:xfrm>
          <a:off x="159674" y="1166529"/>
          <a:ext cx="1531194" cy="1555372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D4.1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Proposals for Joint Inspections of Medical Device Manufacturers in Europe</a:t>
          </a:r>
          <a:endParaRPr lang="en-IE" sz="1200" kern="1200" dirty="0"/>
        </a:p>
      </dsp:txBody>
      <dsp:txXfrm>
        <a:off x="234421" y="1241276"/>
        <a:ext cx="1381700" cy="1405878"/>
      </dsp:txXfrm>
    </dsp:sp>
    <dsp:sp modelId="{3D7F337F-F961-4CE1-B814-5137AA61130E}">
      <dsp:nvSpPr>
        <dsp:cNvPr id="0" name=""/>
        <dsp:cNvSpPr/>
      </dsp:nvSpPr>
      <dsp:spPr>
        <a:xfrm>
          <a:off x="1813326" y="1152126"/>
          <a:ext cx="1169139" cy="1584178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D4.2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Guidance for Joint</a:t>
          </a:r>
          <a:r>
            <a:rPr lang="en-IE" sz="1200" kern="1200" baseline="0" dirty="0" smtClean="0"/>
            <a:t> Inspection Initiation </a:t>
          </a:r>
          <a:endParaRPr lang="en-IE" sz="1200" kern="1200" dirty="0"/>
        </a:p>
      </dsp:txBody>
      <dsp:txXfrm>
        <a:off x="1870399" y="1209199"/>
        <a:ext cx="1054993" cy="1470032"/>
      </dsp:txXfrm>
    </dsp:sp>
    <dsp:sp modelId="{18F33DBA-A336-4B09-8901-465F81760667}">
      <dsp:nvSpPr>
        <dsp:cNvPr id="0" name=""/>
        <dsp:cNvSpPr/>
      </dsp:nvSpPr>
      <dsp:spPr>
        <a:xfrm>
          <a:off x="3075563" y="1138159"/>
          <a:ext cx="1352897" cy="1598145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D4.3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Establishment of Inspectors</a:t>
          </a:r>
          <a:r>
            <a:rPr lang="en-IE" sz="1200" kern="1200" baseline="0" dirty="0" smtClean="0"/>
            <a:t> Training Course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200" kern="1200" dirty="0"/>
        </a:p>
      </dsp:txBody>
      <dsp:txXfrm>
        <a:off x="3141606" y="1204202"/>
        <a:ext cx="1220811" cy="1466059"/>
      </dsp:txXfrm>
    </dsp:sp>
    <dsp:sp modelId="{C0266E8B-9253-4538-BDAE-EA9ACD93BBC5}">
      <dsp:nvSpPr>
        <dsp:cNvPr id="0" name=""/>
        <dsp:cNvSpPr/>
      </dsp:nvSpPr>
      <dsp:spPr>
        <a:xfrm>
          <a:off x="4580277" y="1152126"/>
          <a:ext cx="1494935" cy="15841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D4.3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Establishment of Inspectors Expert Group</a:t>
          </a:r>
          <a:endParaRPr lang="en-IE" sz="1200" kern="1200" dirty="0"/>
        </a:p>
      </dsp:txBody>
      <dsp:txXfrm>
        <a:off x="4653254" y="1225103"/>
        <a:ext cx="1348981" cy="1438224"/>
      </dsp:txXfrm>
    </dsp:sp>
    <dsp:sp modelId="{6DEE76D1-1B99-4D8E-8EBB-7A3F844A4414}">
      <dsp:nvSpPr>
        <dsp:cNvPr id="0" name=""/>
        <dsp:cNvSpPr/>
      </dsp:nvSpPr>
      <dsp:spPr>
        <a:xfrm>
          <a:off x="6168371" y="1152126"/>
          <a:ext cx="1455511" cy="1522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D4.4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- Guidance on</a:t>
          </a:r>
          <a:r>
            <a:rPr lang="en-IE" sz="1200" kern="1200" baseline="0" dirty="0" smtClean="0"/>
            <a:t> Conduct of Joint Inspections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baseline="0" dirty="0" smtClean="0"/>
            <a:t>- Post Inspection Activities</a:t>
          </a:r>
          <a:endParaRPr lang="en-IE" sz="1200" kern="1200" dirty="0"/>
        </a:p>
      </dsp:txBody>
      <dsp:txXfrm>
        <a:off x="6239423" y="1223178"/>
        <a:ext cx="1313407" cy="1380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C2151-70F0-4CD1-9020-4D143D7722F9}">
      <dsp:nvSpPr>
        <dsp:cNvPr id="0" name=""/>
        <dsp:cNvSpPr/>
      </dsp:nvSpPr>
      <dsp:spPr>
        <a:xfrm>
          <a:off x="0" y="256557"/>
          <a:ext cx="7380288" cy="1168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/>
            <a:t>Identify process to prioritise devices requiring Common </a:t>
          </a:r>
          <a:r>
            <a:rPr lang="en-IE" sz="2700" kern="1200" dirty="0" smtClean="0"/>
            <a:t>Specifications</a:t>
          </a:r>
          <a:endParaRPr lang="en-IE" sz="2700" kern="1200" dirty="0"/>
        </a:p>
      </dsp:txBody>
      <dsp:txXfrm>
        <a:off x="57058" y="313615"/>
        <a:ext cx="7266172" cy="1054714"/>
      </dsp:txXfrm>
    </dsp:sp>
    <dsp:sp modelId="{36BE678B-B2FB-4201-8080-00569F8AF0EC}">
      <dsp:nvSpPr>
        <dsp:cNvPr id="0" name=""/>
        <dsp:cNvSpPr/>
      </dsp:nvSpPr>
      <dsp:spPr>
        <a:xfrm>
          <a:off x="0" y="1503147"/>
          <a:ext cx="7380288" cy="1168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/>
            <a:t>Identify training &amp; development needs for evaluation of clinical data</a:t>
          </a:r>
        </a:p>
      </dsp:txBody>
      <dsp:txXfrm>
        <a:off x="57058" y="1560205"/>
        <a:ext cx="7266172" cy="1054714"/>
      </dsp:txXfrm>
    </dsp:sp>
    <dsp:sp modelId="{8FCEA924-BD2B-4DE9-A922-3227F8B09F02}">
      <dsp:nvSpPr>
        <dsp:cNvPr id="0" name=""/>
        <dsp:cNvSpPr/>
      </dsp:nvSpPr>
      <dsp:spPr>
        <a:xfrm>
          <a:off x="0" y="2711680"/>
          <a:ext cx="7380288" cy="1168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/>
            <a:t>Establish communication platform and </a:t>
          </a:r>
          <a:r>
            <a:rPr lang="en-IE" sz="2700" kern="1200" dirty="0" smtClean="0"/>
            <a:t>process for coordination and information </a:t>
          </a:r>
          <a:r>
            <a:rPr lang="en-IE" sz="2700" kern="1200" dirty="0"/>
            <a:t>exchange</a:t>
          </a:r>
        </a:p>
      </dsp:txBody>
      <dsp:txXfrm>
        <a:off x="57058" y="2768738"/>
        <a:ext cx="7266172" cy="1054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26EF7-67F2-48DC-88B4-F19AF9854C27}">
      <dsp:nvSpPr>
        <dsp:cNvPr id="0" name=""/>
        <dsp:cNvSpPr/>
      </dsp:nvSpPr>
      <dsp:spPr>
        <a:xfrm>
          <a:off x="0" y="1013746"/>
          <a:ext cx="812566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‘Coordination process for market surveillance’- </a:t>
          </a:r>
          <a:r>
            <a:rPr lang="en-GB" sz="2000" kern="1200" dirty="0" smtClean="0"/>
            <a:t>harmonised process for coordination of high profile market surveillance issues</a:t>
          </a:r>
          <a:endParaRPr lang="en-IE" sz="2000" kern="1200" dirty="0"/>
        </a:p>
      </dsp:txBody>
      <dsp:txXfrm>
        <a:off x="42265" y="1056011"/>
        <a:ext cx="8041130" cy="781270"/>
      </dsp:txXfrm>
    </dsp:sp>
    <dsp:sp modelId="{191D2957-1BC0-46A8-97CA-6162519A859F}">
      <dsp:nvSpPr>
        <dsp:cNvPr id="0" name=""/>
        <dsp:cNvSpPr/>
      </dsp:nvSpPr>
      <dsp:spPr>
        <a:xfrm>
          <a:off x="0" y="1923320"/>
          <a:ext cx="812566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Development of process for expert engagement</a:t>
          </a:r>
          <a:endParaRPr lang="en-US" sz="2000" kern="1200" dirty="0"/>
        </a:p>
      </dsp:txBody>
      <dsp:txXfrm>
        <a:off x="42265" y="1965585"/>
        <a:ext cx="8041130" cy="781270"/>
      </dsp:txXfrm>
    </dsp:sp>
    <dsp:sp modelId="{B9D37936-3D12-4BBD-9703-4B309B36EB83}">
      <dsp:nvSpPr>
        <dsp:cNvPr id="0" name=""/>
        <dsp:cNvSpPr/>
      </dsp:nvSpPr>
      <dsp:spPr>
        <a:xfrm>
          <a:off x="0" y="28372"/>
          <a:ext cx="812566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‘Process for </a:t>
          </a:r>
          <a:r>
            <a:rPr lang="en-US" sz="2000" kern="1200" dirty="0" err="1" smtClean="0"/>
            <a:t>prioritisation</a:t>
          </a:r>
          <a:r>
            <a:rPr lang="en-US" sz="2000" kern="1200" dirty="0" smtClean="0"/>
            <a:t> of Common specifications (CS)’ - establishing a process for </a:t>
          </a:r>
          <a:r>
            <a:rPr lang="en-US" sz="2000" kern="1200" dirty="0" err="1" smtClean="0"/>
            <a:t>prioritisation</a:t>
          </a:r>
          <a:r>
            <a:rPr lang="en-US" sz="2000" kern="1200" dirty="0" smtClean="0"/>
            <a:t> of devices for CS development</a:t>
          </a:r>
          <a:endParaRPr lang="en-IE" sz="2000" kern="1200" dirty="0"/>
        </a:p>
      </dsp:txBody>
      <dsp:txXfrm>
        <a:off x="42265" y="70637"/>
        <a:ext cx="8041130" cy="781270"/>
      </dsp:txXfrm>
    </dsp:sp>
    <dsp:sp modelId="{56E44190-BB90-4E8A-AFB5-C23F8050F874}">
      <dsp:nvSpPr>
        <dsp:cNvPr id="0" name=""/>
        <dsp:cNvSpPr/>
      </dsp:nvSpPr>
      <dsp:spPr>
        <a:xfrm>
          <a:off x="0" y="2832895"/>
          <a:ext cx="812566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Training workshop for </a:t>
          </a:r>
          <a:r>
            <a:rPr lang="en-US" sz="2000" kern="1200" dirty="0" err="1" smtClean="0"/>
            <a:t>NextCoud</a:t>
          </a:r>
          <a:r>
            <a:rPr lang="en-US" sz="2000" kern="1200" dirty="0" smtClean="0"/>
            <a:t> Communications Platform</a:t>
          </a:r>
          <a:endParaRPr lang="en-IE" sz="2000" kern="1200" dirty="0"/>
        </a:p>
      </dsp:txBody>
      <dsp:txXfrm>
        <a:off x="42265" y="2875160"/>
        <a:ext cx="8041130" cy="781270"/>
      </dsp:txXfrm>
    </dsp:sp>
    <dsp:sp modelId="{C9518ECB-24B2-4ECA-A576-660534E1D7DF}">
      <dsp:nvSpPr>
        <dsp:cNvPr id="0" name=""/>
        <dsp:cNvSpPr/>
      </dsp:nvSpPr>
      <dsp:spPr>
        <a:xfrm>
          <a:off x="0" y="3754868"/>
          <a:ext cx="812566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Workshop on Identifying clinical training needs; development of training strategy document</a:t>
          </a:r>
          <a:endParaRPr lang="en-US" sz="2000" kern="1200" dirty="0"/>
        </a:p>
      </dsp:txBody>
      <dsp:txXfrm>
        <a:off x="42265" y="3797133"/>
        <a:ext cx="8041130" cy="781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AFD12-866D-456D-9E46-D3D9B316A1D3}">
      <dsp:nvSpPr>
        <dsp:cNvPr id="0" name=""/>
        <dsp:cNvSpPr/>
      </dsp:nvSpPr>
      <dsp:spPr>
        <a:xfrm>
          <a:off x="553521" y="0"/>
          <a:ext cx="6273244" cy="41751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68E93-2E74-4B83-AD87-933AC4ED52E5}">
      <dsp:nvSpPr>
        <dsp:cNvPr id="0" name=""/>
        <dsp:cNvSpPr/>
      </dsp:nvSpPr>
      <dsp:spPr>
        <a:xfrm>
          <a:off x="5004757" y="1232897"/>
          <a:ext cx="2375530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/>
            <a:t>Prioritisation process developed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/>
            <a:t>(+CIE WG)</a:t>
          </a:r>
        </a:p>
      </dsp:txBody>
      <dsp:txXfrm>
        <a:off x="5086282" y="1314422"/>
        <a:ext cx="2212480" cy="1507000"/>
      </dsp:txXfrm>
    </dsp:sp>
    <dsp:sp modelId="{9FCBF86E-2EA4-447A-91CB-AFA2627B4DE0}">
      <dsp:nvSpPr>
        <dsp:cNvPr id="0" name=""/>
        <dsp:cNvSpPr/>
      </dsp:nvSpPr>
      <dsp:spPr>
        <a:xfrm>
          <a:off x="2502378" y="1252537"/>
          <a:ext cx="2375530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/>
            <a:t>Guidance &amp;Template Documents drafted</a:t>
          </a:r>
        </a:p>
      </dsp:txBody>
      <dsp:txXfrm>
        <a:off x="2583903" y="1334062"/>
        <a:ext cx="2212480" cy="1507000"/>
      </dsp:txXfrm>
    </dsp:sp>
    <dsp:sp modelId="{04670609-D1AB-4F28-B998-8AD17968FA33}">
      <dsp:nvSpPr>
        <dsp:cNvPr id="0" name=""/>
        <dsp:cNvSpPr/>
      </dsp:nvSpPr>
      <dsp:spPr>
        <a:xfrm>
          <a:off x="0" y="1276101"/>
          <a:ext cx="2375530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/>
            <a:t>Collation of existing guidance in other regulatory regions</a:t>
          </a:r>
        </a:p>
      </dsp:txBody>
      <dsp:txXfrm>
        <a:off x="81525" y="1357626"/>
        <a:ext cx="2212480" cy="1507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C6BDD-B2D6-468E-99A8-D1054526021F}">
      <dsp:nvSpPr>
        <dsp:cNvPr id="0" name=""/>
        <dsp:cNvSpPr/>
      </dsp:nvSpPr>
      <dsp:spPr>
        <a:xfrm>
          <a:off x="577810" y="0"/>
          <a:ext cx="6548516" cy="4419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533C9-6FBD-4B6E-AACF-BE71055A7E7D}">
      <dsp:nvSpPr>
        <dsp:cNvPr id="0" name=""/>
        <dsp:cNvSpPr/>
      </dsp:nvSpPr>
      <dsp:spPr>
        <a:xfrm>
          <a:off x="8275" y="1325880"/>
          <a:ext cx="2479769" cy="176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/>
            <a:t>Communication Process on Coordination defined </a:t>
          </a:r>
        </a:p>
      </dsp:txBody>
      <dsp:txXfrm>
        <a:off x="94574" y="1412179"/>
        <a:ext cx="2307171" cy="1595242"/>
      </dsp:txXfrm>
    </dsp:sp>
    <dsp:sp modelId="{5A65F0F8-4550-4EDD-ABD1-F31EC1EDE348}">
      <dsp:nvSpPr>
        <dsp:cNvPr id="0" name=""/>
        <dsp:cNvSpPr/>
      </dsp:nvSpPr>
      <dsp:spPr>
        <a:xfrm>
          <a:off x="2612183" y="1325880"/>
          <a:ext cx="2479769" cy="176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/>
            <a:t>Option identified for Communication </a:t>
          </a:r>
          <a:r>
            <a:rPr lang="en-IE" sz="2300" kern="1200" dirty="0" smtClean="0"/>
            <a:t>Platform</a:t>
          </a:r>
          <a:endParaRPr lang="en-IE" sz="2300" kern="1200" dirty="0"/>
        </a:p>
      </dsp:txBody>
      <dsp:txXfrm>
        <a:off x="2698482" y="1412179"/>
        <a:ext cx="2307171" cy="1595242"/>
      </dsp:txXfrm>
    </dsp:sp>
    <dsp:sp modelId="{2F210C3B-AB1E-4053-BB31-C6E239750494}">
      <dsp:nvSpPr>
        <dsp:cNvPr id="0" name=""/>
        <dsp:cNvSpPr/>
      </dsp:nvSpPr>
      <dsp:spPr>
        <a:xfrm>
          <a:off x="5216091" y="1325880"/>
          <a:ext cx="2479769" cy="1767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/>
            <a:t>Development of Pilot </a:t>
          </a:r>
          <a:r>
            <a:rPr lang="en-IE" sz="2300" kern="1200" dirty="0" smtClean="0"/>
            <a:t>Portal</a:t>
          </a:r>
          <a:endParaRPr lang="en-IE" sz="2300" kern="1200" dirty="0"/>
        </a:p>
      </dsp:txBody>
      <dsp:txXfrm>
        <a:off x="5302390" y="1412179"/>
        <a:ext cx="2307171" cy="1595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91B53-B924-42E0-B00D-A054E729B9F8}">
      <dsp:nvSpPr>
        <dsp:cNvPr id="0" name=""/>
        <dsp:cNvSpPr/>
      </dsp:nvSpPr>
      <dsp:spPr>
        <a:xfrm>
          <a:off x="553521" y="0"/>
          <a:ext cx="6273244" cy="41751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99256-797E-4C52-BE3A-6554EC978D52}">
      <dsp:nvSpPr>
        <dsp:cNvPr id="0" name=""/>
        <dsp:cNvSpPr/>
      </dsp:nvSpPr>
      <dsp:spPr>
        <a:xfrm>
          <a:off x="3693" y="1252537"/>
          <a:ext cx="1776602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workshop on clinical training needs</a:t>
          </a:r>
          <a:endParaRPr lang="en-US" sz="2200" kern="1200" dirty="0"/>
        </a:p>
      </dsp:txBody>
      <dsp:txXfrm>
        <a:off x="85218" y="1334062"/>
        <a:ext cx="1613552" cy="1507000"/>
      </dsp:txXfrm>
    </dsp:sp>
    <dsp:sp modelId="{230BB1FA-B6C5-437A-935D-0A7E244072E3}">
      <dsp:nvSpPr>
        <dsp:cNvPr id="0" name=""/>
        <dsp:cNvSpPr/>
      </dsp:nvSpPr>
      <dsp:spPr>
        <a:xfrm>
          <a:off x="1869126" y="1252537"/>
          <a:ext cx="1776602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Strategy document developed</a:t>
          </a:r>
          <a:endParaRPr lang="en-US" sz="2200" kern="1200" dirty="0"/>
        </a:p>
      </dsp:txBody>
      <dsp:txXfrm>
        <a:off x="1950651" y="1334062"/>
        <a:ext cx="1613552" cy="1507000"/>
      </dsp:txXfrm>
    </dsp:sp>
    <dsp:sp modelId="{F485D169-42C4-4632-A674-F277C212BF04}">
      <dsp:nvSpPr>
        <dsp:cNvPr id="0" name=""/>
        <dsp:cNvSpPr/>
      </dsp:nvSpPr>
      <dsp:spPr>
        <a:xfrm>
          <a:off x="3734559" y="1252537"/>
          <a:ext cx="1776602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Training materials initiated</a:t>
          </a:r>
          <a:endParaRPr lang="en-US" sz="2200" kern="1200" dirty="0"/>
        </a:p>
      </dsp:txBody>
      <dsp:txXfrm>
        <a:off x="3816084" y="1334062"/>
        <a:ext cx="1613552" cy="1507000"/>
      </dsp:txXfrm>
    </dsp:sp>
    <dsp:sp modelId="{354F164B-7E9F-4CBC-9415-3E35D3896036}">
      <dsp:nvSpPr>
        <dsp:cNvPr id="0" name=""/>
        <dsp:cNvSpPr/>
      </dsp:nvSpPr>
      <dsp:spPr>
        <a:xfrm>
          <a:off x="5599991" y="1252537"/>
          <a:ext cx="1776602" cy="1670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Final workshop Sep 19</a:t>
          </a:r>
          <a:endParaRPr lang="en-US" sz="2200" kern="1200" dirty="0"/>
        </a:p>
      </dsp:txBody>
      <dsp:txXfrm>
        <a:off x="5681516" y="1334062"/>
        <a:ext cx="1613552" cy="150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A006-64A1-425C-8C95-B8D126601D38}" type="datetimeFigureOut">
              <a:rPr lang="en-IE" smtClean="0"/>
              <a:pPr/>
              <a:t>12/06/2019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DA9D-D2CD-4235-8195-79B3AEE404B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91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DA9D-D2CD-4235-8195-79B3AEE404BD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32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DA9D-D2CD-4235-8195-79B3AEE404BD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77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DA9D-D2CD-4235-8195-79B3AEE404BD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670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DA9D-D2CD-4235-8195-79B3AEE404BD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2590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Essentially there is a common approach adopted across the three key objectives of WP5 outlined here:</a:t>
            </a:r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Questionnaire/</a:t>
            </a:r>
            <a:r>
              <a:rPr lang="en-IE" baseline="0" dirty="0" smtClean="0"/>
              <a:t> Survey – call to MS to identify the current state of play, current practices, challenges (of a telecoms nature or in terms of resource) </a:t>
            </a:r>
          </a:p>
          <a:p>
            <a:r>
              <a:rPr lang="en-IE" baseline="0" dirty="0" smtClean="0"/>
              <a:t>Workshops – must be solutions focussed.  Identify together what might work best for the network – help identify the needs of the network (training, communication, clinical priorities) – look at addressing gaps and signals</a:t>
            </a:r>
          </a:p>
          <a:p>
            <a:endParaRPr lang="en-IE" dirty="0" smtClean="0"/>
          </a:p>
          <a:p>
            <a:r>
              <a:rPr lang="en-IE" dirty="0" smtClean="0"/>
              <a:t>Proposals – key recommendations</a:t>
            </a:r>
            <a:r>
              <a:rPr lang="en-IE" baseline="0" dirty="0" smtClean="0"/>
              <a:t> – for </a:t>
            </a:r>
            <a:r>
              <a:rPr lang="en-IE" baseline="0" dirty="0" err="1" smtClean="0"/>
              <a:t>comms</a:t>
            </a:r>
            <a:r>
              <a:rPr lang="en-IE" baseline="0" dirty="0" smtClean="0"/>
              <a:t> platform; for a training strategy – common principles;  alignment with work items of working groups/ JRC</a:t>
            </a:r>
          </a:p>
          <a:p>
            <a:endParaRPr lang="en-IE" baseline="0" dirty="0" smtClean="0"/>
          </a:p>
          <a:p>
            <a:r>
              <a:rPr lang="en-IE" baseline="0" dirty="0" smtClean="0"/>
              <a:t>Development – Process development for communication platform – identifying for various strands (high profile market issues, operational issues; communication with stakeholders – internal and external).</a:t>
            </a:r>
          </a:p>
          <a:p>
            <a:r>
              <a:rPr lang="en-IE" baseline="0" dirty="0" smtClean="0"/>
              <a:t>Development of resource matrix and expertise</a:t>
            </a:r>
          </a:p>
          <a:p>
            <a:r>
              <a:rPr lang="en-IE" baseline="0" dirty="0" smtClean="0"/>
              <a:t>Training modules, identification of devices to be prioritised.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DA9D-D2CD-4235-8195-79B3AEE404BD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591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DA9D-D2CD-4235-8195-79B3AEE404BD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718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32000"/>
            <a:ext cx="6624000" cy="1296144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4221088"/>
            <a:ext cx="6624000" cy="3600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&lt;Presenter Name&gt;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6693" y="4722829"/>
            <a:ext cx="6502883" cy="2315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868863"/>
            <a:ext cx="6624000" cy="576361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 &lt;Event Title&gt;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5445224"/>
            <a:ext cx="6624662" cy="575964"/>
          </a:xfrm>
        </p:spPr>
        <p:txBody>
          <a:bodyPr>
            <a:normAutofit/>
          </a:bodyPr>
          <a:lstStyle>
            <a:lvl1pPr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 &lt;Date&gt;&lt;Location&gt;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3532824"/>
            <a:ext cx="6624638" cy="678216"/>
          </a:xfrm>
        </p:spPr>
        <p:txBody>
          <a:bodyPr>
            <a:noAutofit/>
          </a:bodyPr>
          <a:lstStyle>
            <a:lvl1pPr marL="1588" indent="-1588">
              <a:lnSpc>
                <a:spcPct val="100000"/>
              </a:lnSpc>
              <a:buNone/>
              <a:defRPr sz="1800" b="1" baseline="0">
                <a:solidFill>
                  <a:schemeClr val="bg2"/>
                </a:solidFill>
              </a:defRPr>
            </a:lvl1pPr>
            <a:lvl2pPr>
              <a:buNone/>
              <a:defRPr sz="1600">
                <a:solidFill>
                  <a:schemeClr val="bg2"/>
                </a:solidFill>
              </a:defRPr>
            </a:lvl2pPr>
            <a:lvl3pPr>
              <a:buNone/>
              <a:defRPr sz="1600">
                <a:solidFill>
                  <a:schemeClr val="bg2"/>
                </a:solidFill>
              </a:defRPr>
            </a:lvl3pPr>
            <a:lvl4pPr>
              <a:buNone/>
              <a:defRPr sz="1600">
                <a:solidFill>
                  <a:schemeClr val="bg2"/>
                </a:solidFill>
              </a:defRPr>
            </a:lvl4pPr>
            <a:lvl5pPr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&lt;Subtitle&gt;</a:t>
            </a:r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Thank you M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3239" y="3199133"/>
            <a:ext cx="8137525" cy="772320"/>
          </a:xfrm>
        </p:spPr>
        <p:txBody>
          <a:bodyPr/>
          <a:lstStyle>
            <a:lvl1pPr algn="ctr">
              <a:lnSpc>
                <a:spcPct val="85000"/>
              </a:lnSpc>
              <a:defRPr sz="4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Any questions?</a:t>
            </a:r>
            <a:endParaRPr lang="en-GB" altLang="en-US" noProof="0" dirty="0"/>
          </a:p>
        </p:txBody>
      </p:sp>
      <p:pic>
        <p:nvPicPr>
          <p:cNvPr id="4" name="Picture 2" descr="G:\Communications\Content hub\Branding\Agency logos\DETAILED AW\Agency_3268_A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77074"/>
            <a:ext cx="2619375" cy="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Communications\Content hub\Branding\MHRA master logos\MHRA Regulating logo without strapline\MHRA_Regulating_logo_rgb_screen (transparent background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56" y="676407"/>
            <a:ext cx="1862348" cy="8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557853"/>
            <a:ext cx="8137525" cy="64032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3239" y="1510205"/>
            <a:ext cx="8137525" cy="4318000"/>
          </a:xfrm>
        </p:spPr>
        <p:txBody>
          <a:bodyPr/>
          <a:lstStyle>
            <a:lvl3pPr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  <a:lvl5pPr marL="1120775" indent="-238125">
              <a:buFont typeface="Arial" panose="020B0604020202020204" pitchFamily="34" charset="0"/>
              <a:buChar char="−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12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1" y="548218"/>
            <a:ext cx="4068763" cy="57573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9426" y="558071"/>
            <a:ext cx="3977581" cy="640109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1529307"/>
            <a:ext cx="3977581" cy="4398528"/>
          </a:xfrm>
        </p:spPr>
        <p:txBody>
          <a:bodyPr/>
          <a:lstStyle>
            <a:lvl3pPr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38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4404" y="1629624"/>
            <a:ext cx="3933822" cy="4675925"/>
          </a:xfrm>
        </p:spPr>
        <p:txBody>
          <a:bodyPr/>
          <a:lstStyle>
            <a:lvl1pPr>
              <a:defRPr sz="2800"/>
            </a:lvl1pPr>
            <a:lvl2pPr marL="344487" indent="-342900">
              <a:buFont typeface="Arial" panose="020B0604020202020204" pitchFamily="34" charset="0"/>
              <a:buChar char="•"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548217"/>
            <a:ext cx="8137526" cy="60792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03238" y="1629624"/>
            <a:ext cx="4068762" cy="4675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9144001" cy="63055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3239" y="548218"/>
            <a:ext cx="8137525" cy="441308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5243513"/>
            <a:ext cx="8154988" cy="7191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1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8" y="556394"/>
            <a:ext cx="8137526" cy="632421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3239" y="1376126"/>
            <a:ext cx="8137525" cy="47198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360363" indent="0">
              <a:buNone/>
              <a:defRPr/>
            </a:lvl3pPr>
          </a:lstStyle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3239" y="548216"/>
            <a:ext cx="8137525" cy="194273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2721887"/>
            <a:ext cx="8137525" cy="597717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3627232"/>
            <a:ext cx="8135937" cy="2589481"/>
          </a:xfrm>
        </p:spPr>
        <p:txBody>
          <a:bodyPr/>
          <a:lstStyle>
            <a:lvl2pPr>
              <a:defRPr/>
            </a:lvl2pPr>
            <a:lvl3pPr marL="703263" indent="-342900">
              <a:buFont typeface="Arial" panose="020B0604020202020204" pitchFamily="34" charset="0"/>
              <a:buChar char="−"/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71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3239" y="3947311"/>
            <a:ext cx="8137525" cy="234871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548218"/>
            <a:ext cx="8137525" cy="569519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1439918"/>
            <a:ext cx="8137525" cy="2362537"/>
          </a:xfrm>
        </p:spPr>
        <p:txBody>
          <a:bodyPr/>
          <a:lstStyle>
            <a:lvl2pPr>
              <a:defRPr/>
            </a:lvl2pPr>
            <a:lvl3pPr marL="703263" indent="-342900">
              <a:buFont typeface="Arial" panose="020B0604020202020204" pitchFamily="34" charset="0"/>
              <a:buChar char="−"/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460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970" y="-1"/>
            <a:ext cx="4581446" cy="30575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52950" y="0"/>
            <a:ext cx="4591050" cy="30575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485" y="3067051"/>
            <a:ext cx="4571962" cy="32670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2950" y="3067051"/>
            <a:ext cx="4591052" cy="32670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368000"/>
            <a:ext cx="7380000" cy="620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016000"/>
            <a:ext cx="7380000" cy="417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672"/>
              </a:spcAft>
              <a:defRPr/>
            </a:lvl1pPr>
            <a:lvl2pPr>
              <a:lnSpc>
                <a:spcPct val="100000"/>
              </a:lnSpc>
              <a:spcAft>
                <a:spcPts val="672"/>
              </a:spcAft>
              <a:defRPr/>
            </a:lvl2pPr>
            <a:lvl3pPr>
              <a:lnSpc>
                <a:spcPct val="100000"/>
              </a:lnSpc>
              <a:spcAft>
                <a:spcPts val="672"/>
              </a:spcAft>
              <a:defRPr/>
            </a:lvl3pPr>
            <a:lvl4pPr>
              <a:lnSpc>
                <a:spcPct val="100000"/>
              </a:lnSpc>
              <a:spcAft>
                <a:spcPts val="672"/>
              </a:spcAft>
              <a:defRPr/>
            </a:lvl4pPr>
            <a:lvl5pPr>
              <a:lnSpc>
                <a:spcPct val="100000"/>
              </a:lnSpc>
              <a:spcAft>
                <a:spcPts val="672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8240" y="6552000"/>
            <a:ext cx="2133600" cy="288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E1C57E10-CF69-4742-B0D0-5E21BA74E8F8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552000"/>
            <a:ext cx="576064" cy="288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6B7E8DE2-66E0-4D8D-981F-35E260695725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4000" y="6525344"/>
            <a:ext cx="7380000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3238" y="1388200"/>
            <a:ext cx="3950522" cy="49459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98125" y="1388200"/>
            <a:ext cx="3942639" cy="49459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556394"/>
            <a:ext cx="8137525" cy="656564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1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arger pictures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12379" y="3884561"/>
            <a:ext cx="8128384" cy="23196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238" y="1345325"/>
            <a:ext cx="8137526" cy="235801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558072"/>
            <a:ext cx="8137525" cy="596208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2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arger pictures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3239" y="1537797"/>
            <a:ext cx="8137525" cy="416932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9" y="548217"/>
            <a:ext cx="8137525" cy="7191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1" y="548218"/>
            <a:ext cx="4068763" cy="575733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548218"/>
            <a:ext cx="3914854" cy="649961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8" y="1509547"/>
            <a:ext cx="3932314" cy="4481349"/>
          </a:xfrm>
        </p:spPr>
        <p:txBody>
          <a:bodyPr/>
          <a:lstStyle>
            <a:lvl3pPr marL="620713" indent="-260350">
              <a:buFont typeface="Arial" panose="020B0604020202020204" pitchFamily="34" charset="0"/>
              <a:buChar char="−"/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70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4404" y="1653766"/>
            <a:ext cx="3916360" cy="4651783"/>
          </a:xfrm>
        </p:spPr>
        <p:txBody>
          <a:bodyPr/>
          <a:lstStyle>
            <a:lvl1pPr>
              <a:defRPr sz="2800"/>
            </a:lvl1pPr>
            <a:lvl2pPr marL="344487" indent="-342900">
              <a:buFont typeface="Arial" panose="020B0604020202020204" pitchFamily="34" charset="0"/>
              <a:buChar char="•"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555445"/>
            <a:ext cx="8137526" cy="612884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03238" y="1653768"/>
            <a:ext cx="3942638" cy="46517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9144001" cy="63055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3239" y="548217"/>
            <a:ext cx="8137525" cy="442317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59127"/>
            <a:ext cx="8137525" cy="719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2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9427" y="556394"/>
            <a:ext cx="8131337" cy="656564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04828" y="1521397"/>
            <a:ext cx="8135936" cy="44671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360363" indent="0">
              <a:buNone/>
              <a:defRPr/>
            </a:lvl3pPr>
          </a:lstStyle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3239" y="548218"/>
            <a:ext cx="8154987" cy="198675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2807040"/>
            <a:ext cx="8137525" cy="599509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3657599"/>
            <a:ext cx="8154987" cy="2599380"/>
          </a:xfrm>
        </p:spPr>
        <p:txBody>
          <a:bodyPr/>
          <a:lstStyle>
            <a:lvl2pPr>
              <a:defRPr/>
            </a:lvl2pPr>
            <a:lvl3pPr marL="703263" indent="-342900">
              <a:buFont typeface="Arial" panose="020B0604020202020204" pitchFamily="34" charset="0"/>
              <a:buChar char="−"/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889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3239" y="3911098"/>
            <a:ext cx="8137525" cy="238492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548217"/>
            <a:ext cx="8154987" cy="58159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1377841"/>
            <a:ext cx="8137525" cy="2321800"/>
          </a:xfrm>
        </p:spPr>
        <p:txBody>
          <a:bodyPr/>
          <a:lstStyle>
            <a:lvl2pPr>
              <a:defRPr/>
            </a:lvl2pPr>
            <a:lvl3pPr marL="703263" indent="-342900">
              <a:buFont typeface="Arial" panose="020B0604020202020204" pitchFamily="34" charset="0"/>
              <a:buChar char="−"/>
              <a:defRPr sz="1800"/>
            </a:lvl3pPr>
            <a:lvl4pPr marL="965200" indent="-342900">
              <a:buFont typeface="Arial" panose="020B0604020202020204" pitchFamily="34" charset="0"/>
              <a:buChar char="−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22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368000"/>
            <a:ext cx="7380000" cy="620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2016000"/>
            <a:ext cx="7380000" cy="4176000"/>
          </a:xfrm>
        </p:spPr>
        <p:txBody>
          <a:bodyPr/>
          <a:lstStyle>
            <a:lvl1pPr marL="1588" indent="-1588">
              <a:lnSpc>
                <a:spcPct val="100000"/>
              </a:lnSpc>
              <a:spcAft>
                <a:spcPts val="672"/>
              </a:spcAft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552000"/>
            <a:ext cx="576064" cy="288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6B7E8DE2-66E0-4D8D-981F-35E260695725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4000" y="6525344"/>
            <a:ext cx="7380000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8970" y="-1"/>
            <a:ext cx="4581446" cy="30575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2478" y="0"/>
            <a:ext cx="4581523" cy="30575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9485" y="3067051"/>
            <a:ext cx="4571962" cy="32670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2950" y="3067051"/>
            <a:ext cx="4591052" cy="326707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3238" y="1408387"/>
            <a:ext cx="3911107" cy="4925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29655" y="1408387"/>
            <a:ext cx="3911108" cy="492574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9" y="548218"/>
            <a:ext cx="8137525" cy="608279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arger pictures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03238" y="3810987"/>
            <a:ext cx="8137526" cy="23800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239" y="1327842"/>
            <a:ext cx="8137525" cy="23392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238" y="556394"/>
            <a:ext cx="8137526" cy="638099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8344" y="6552000"/>
            <a:ext cx="576064" cy="288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6B7E8DE2-66E0-4D8D-981F-35E260695725}" type="slidenum">
              <a:rPr lang="en-IE" smtClean="0"/>
              <a:pPr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4000" y="6525344"/>
            <a:ext cx="7380000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3214800"/>
            <a:ext cx="6552000" cy="100800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55576" y="4725144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3214800"/>
            <a:ext cx="6552000" cy="100800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55576" y="4725144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3214800"/>
            <a:ext cx="6552000" cy="1008000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55576" y="4725144"/>
            <a:ext cx="65527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images M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9" y="1813610"/>
            <a:ext cx="8137525" cy="740405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9" y="2871027"/>
            <a:ext cx="8137525" cy="548253"/>
          </a:xfrm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" b="18320"/>
          <a:stretch/>
        </p:blipFill>
        <p:spPr>
          <a:xfrm>
            <a:off x="-7122" y="3914778"/>
            <a:ext cx="9151122" cy="204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G:\Communications\Content hub\Branding\Agency logos\DETAILED AW\Agency_3268_A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77074"/>
            <a:ext cx="2619375" cy="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Communications\Content hub\Branding\MHRA master logos\MHRA Regulating logo without strapline\MHRA_Regulating_logo_rgb_screen (transparent background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56" y="676407"/>
            <a:ext cx="1862348" cy="8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690">
          <p15:clr>
            <a:srgbClr val="FBAE40"/>
          </p15:clr>
        </p15:guide>
        <p15:guide id="3" orient="horz" pos="259">
          <p15:clr>
            <a:srgbClr val="FBAE40"/>
          </p15:clr>
        </p15:guide>
        <p15:guide id="4" pos="544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5 images M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50" y="3911582"/>
            <a:ext cx="9137650" cy="1943100"/>
            <a:chOff x="6350" y="3573463"/>
            <a:chExt cx="9137650" cy="1943100"/>
          </a:xfrm>
        </p:grpSpPr>
        <p:pic>
          <p:nvPicPr>
            <p:cNvPr id="4" name="Picture 20" descr="familyPP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3"/>
            <a:stretch>
              <a:fillRect/>
            </a:stretch>
          </p:blipFill>
          <p:spPr bwMode="auto">
            <a:xfrm>
              <a:off x="1328738" y="3573463"/>
              <a:ext cx="7815262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2" descr="nibscBi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31"/>
            <a:stretch>
              <a:fillRect/>
            </a:stretch>
          </p:blipFill>
          <p:spPr bwMode="auto">
            <a:xfrm>
              <a:off x="6350" y="3573463"/>
              <a:ext cx="1373188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855" y="1805840"/>
            <a:ext cx="8128909" cy="785453"/>
          </a:xfrm>
        </p:spPr>
        <p:txBody>
          <a:bodyPr/>
          <a:lstStyle>
            <a:lvl1pPr>
              <a:lnSpc>
                <a:spcPct val="85000"/>
              </a:lnSpc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855" y="2963656"/>
            <a:ext cx="8128909" cy="465520"/>
          </a:xfrm>
        </p:spPr>
        <p:txBody>
          <a:bodyPr wrap="none"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pic>
        <p:nvPicPr>
          <p:cNvPr id="11" name="Picture 2" descr="G:\Communications\Content hub\Branding\Agency logos\DETAILED AW\Agency_3268_AW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77074"/>
            <a:ext cx="2619375" cy="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Communications\Content hub\Branding\MHRA master logos\MHRA Regulating logo without strapline\MHRA_Regulating_logo_rgb_screen (transparent background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56" y="676407"/>
            <a:ext cx="1862348" cy="8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000" y="1368000"/>
            <a:ext cx="7380000" cy="62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000" y="2015999"/>
            <a:ext cx="7380000" cy="41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74" r:id="rId2"/>
    <p:sldLayoutId id="2147483682" r:id="rId3"/>
    <p:sldLayoutId id="2147483681" r:id="rId4"/>
    <p:sldLayoutId id="2147483659" r:id="rId5"/>
    <p:sldLayoutId id="2147483668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72"/>
        </a:spcAft>
        <a:buClr>
          <a:schemeClr val="accent4"/>
        </a:buClr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72"/>
        </a:spcAft>
        <a:buClr>
          <a:schemeClr val="accent4"/>
        </a:buClr>
        <a:buFont typeface="Arial" pitchFamily="34" charset="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72"/>
        </a:spcAft>
        <a:buClr>
          <a:schemeClr val="accent4"/>
        </a:buClr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»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1524654"/>
            <a:ext cx="8137525" cy="447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       Click to edit Master text styles</a:t>
            </a:r>
          </a:p>
          <a:p>
            <a:pPr lvl="3"/>
            <a:r>
              <a:rPr lang="en-US" altLang="en-US" dirty="0"/>
              <a:t>bullets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48217"/>
            <a:ext cx="8137525" cy="7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308727"/>
            <a:ext cx="9144000" cy="550863"/>
          </a:xfrm>
          <a:prstGeom prst="rect">
            <a:avLst/>
          </a:prstGeom>
          <a:solidFill>
            <a:srgbClr val="0F1290"/>
          </a:solidFill>
          <a:ln>
            <a:noFill/>
          </a:ln>
          <a:extLst/>
        </p:spPr>
        <p:txBody>
          <a:bodyPr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endParaRPr lang="en-US" alt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0" y="6308727"/>
            <a:ext cx="53975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fld id="{166BB1DC-219A-4E7B-874B-530C91748C51}" type="slidenum">
              <a:rPr lang="en-GB" altLang="en-US" sz="1200">
                <a:solidFill>
                  <a:srgbClr val="FFFFFF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71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620713" indent="-2603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>
          <a:solidFill>
            <a:schemeClr val="tx1"/>
          </a:solidFill>
          <a:latin typeface="+mn-lt"/>
        </a:defRPr>
      </a:lvl3pPr>
      <a:lvl4pPr marL="9652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4pPr>
      <a:lvl5pPr marL="1120775" indent="-23812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1"/>
          </a:solidFill>
          <a:latin typeface="+mn-lt"/>
        </a:defRPr>
      </a:lvl5pPr>
      <a:lvl6pPr marL="133985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600">
          <a:solidFill>
            <a:schemeClr val="tx1"/>
          </a:solidFill>
          <a:latin typeface="+mn-lt"/>
        </a:defRPr>
      </a:lvl6pPr>
      <a:lvl7pPr marL="20351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4923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49575" indent="-2381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7">
          <p15:clr>
            <a:srgbClr val="F26B43"/>
          </p15:clr>
        </p15:guide>
        <p15:guide id="2" orient="horz" pos="259">
          <p15:clr>
            <a:srgbClr val="F26B43"/>
          </p15:clr>
        </p15:guide>
        <p15:guide id="3" pos="54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9616" y="1764248"/>
            <a:ext cx="7542784" cy="2096799"/>
          </a:xfrm>
        </p:spPr>
        <p:txBody>
          <a:bodyPr/>
          <a:lstStyle/>
          <a:p>
            <a:r>
              <a:rPr lang="en-IE" dirty="0" smtClean="0"/>
              <a:t>Joint Action on Market Surveillance of medical devices (JAMS)</a:t>
            </a:r>
            <a:endParaRPr lang="en-IE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90665" y="3984874"/>
            <a:ext cx="6624000" cy="360040"/>
          </a:xfrm>
        </p:spPr>
        <p:txBody>
          <a:bodyPr>
            <a:noAutofit/>
          </a:bodyPr>
          <a:lstStyle/>
          <a:p>
            <a:r>
              <a:rPr lang="en-IE" sz="2000" b="1" dirty="0" smtClean="0"/>
              <a:t>Nicola Hickie, Health Products Regulatory Authority (HPRA)</a:t>
            </a:r>
          </a:p>
          <a:p>
            <a:endParaRPr lang="en-IE" sz="2000" b="1" dirty="0"/>
          </a:p>
          <a:p>
            <a:endParaRPr lang="en-IE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55650" y="4868863"/>
            <a:ext cx="7128718" cy="576361"/>
          </a:xfrm>
        </p:spPr>
        <p:txBody>
          <a:bodyPr>
            <a:normAutofit/>
          </a:bodyPr>
          <a:lstStyle/>
          <a:p>
            <a:pPr marL="1588" indent="-1588"/>
            <a:r>
              <a:rPr lang="en-IE" dirty="0" smtClean="0"/>
              <a:t>Information Day – EU Commission Public Health Programme</a:t>
            </a:r>
            <a:endParaRPr lang="en-IE" sz="16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IE" dirty="0" smtClean="0"/>
              <a:t>13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June 2019</a:t>
            </a:r>
            <a:endParaRPr lang="en-IE" sz="1600" dirty="0"/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5672271"/>
            <a:ext cx="3923928" cy="1149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874F9-077F-4A28-8898-E4A42EA6BD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0" t="13699" r="8556" b="9975"/>
          <a:stretch/>
        </p:blipFill>
        <p:spPr>
          <a:xfrm>
            <a:off x="3490694" y="165513"/>
            <a:ext cx="1995911" cy="1336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11" y="890140"/>
            <a:ext cx="7380000" cy="620840"/>
          </a:xfrm>
        </p:spPr>
        <p:txBody>
          <a:bodyPr/>
          <a:lstStyle/>
          <a:p>
            <a:r>
              <a:rPr lang="en-IE" dirty="0" smtClean="0"/>
              <a:t>Engaging with Stakeholders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42196"/>
            <a:ext cx="8424936" cy="4923200"/>
          </a:xfrm>
        </p:spPr>
        <p:txBody>
          <a:bodyPr/>
          <a:lstStyle/>
          <a:p>
            <a:r>
              <a:rPr lang="en-IE" dirty="0" smtClean="0"/>
              <a:t>An important challenge of the Joint Action</a:t>
            </a:r>
          </a:p>
          <a:p>
            <a:r>
              <a:rPr lang="en-IE" dirty="0" smtClean="0"/>
              <a:t>Patients, Healthcare Professionals, Manufacturers, Notified Bodies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CAC5-DD01-493E-8800-0AD3C4622FD9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10</a:t>
            </a:fld>
            <a:endParaRPr lang="en-I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DA83AB-7C8B-4A59-B158-3CA22FF65AAA}"/>
              </a:ext>
            </a:extLst>
          </p:cNvPr>
          <p:cNvGrpSpPr/>
          <p:nvPr/>
        </p:nvGrpSpPr>
        <p:grpSpPr>
          <a:xfrm>
            <a:off x="1475656" y="3368076"/>
            <a:ext cx="5760640" cy="3100297"/>
            <a:chOff x="1862191" y="2556337"/>
            <a:chExt cx="5905270" cy="34519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31C0BD8-119B-4FF7-A930-DE5F384CA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191" y="2556337"/>
              <a:ext cx="1991785" cy="282996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8D629-DA98-4507-A964-5323F55B9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130"/>
            <a:stretch/>
          </p:blipFill>
          <p:spPr>
            <a:xfrm>
              <a:off x="5794277" y="2556337"/>
              <a:ext cx="1973184" cy="27676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EE6E8-3A32-4B6B-BABA-BAB1361D3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594"/>
            <a:stretch/>
          </p:blipFill>
          <p:spPr>
            <a:xfrm>
              <a:off x="3802492" y="3047154"/>
              <a:ext cx="2063947" cy="2961154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457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110141"/>
            <a:ext cx="7380000" cy="620840"/>
          </a:xfrm>
        </p:spPr>
        <p:txBody>
          <a:bodyPr/>
          <a:lstStyle/>
          <a:p>
            <a:r>
              <a:rPr lang="en-IE" dirty="0" smtClean="0"/>
              <a:t>JAMS Press Release: CAMD website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7D92-FD21-4F85-8D8B-6D76F8BFDEC6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11</a:t>
            </a:fld>
            <a:endParaRPr lang="en-I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B2110A-6F64-4F39-8E9E-AC4E65E12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0" y="2016125"/>
            <a:ext cx="7380000" cy="45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3214800"/>
            <a:ext cx="6552000" cy="1222312"/>
          </a:xfrm>
        </p:spPr>
        <p:txBody>
          <a:bodyPr>
            <a:normAutofit/>
          </a:bodyPr>
          <a:lstStyle/>
          <a:p>
            <a:r>
              <a:rPr lang="en-IE" dirty="0"/>
              <a:t>Technical Work Packages</a:t>
            </a:r>
          </a:p>
        </p:txBody>
      </p:sp>
    </p:spTree>
    <p:extLst>
      <p:ext uri="{BB962C8B-B14F-4D97-AF65-F5344CB8AC3E}">
        <p14:creationId xmlns:p14="http://schemas.microsoft.com/office/powerpoint/2010/main" val="18308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888" y="979965"/>
            <a:ext cx="7380000" cy="620840"/>
          </a:xfrm>
        </p:spPr>
        <p:txBody>
          <a:bodyPr>
            <a:normAutofit/>
          </a:bodyPr>
          <a:lstStyle/>
          <a:p>
            <a:r>
              <a:rPr lang="en-IE" dirty="0"/>
              <a:t>Approach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2213"/>
              </p:ext>
            </p:extLst>
          </p:nvPr>
        </p:nvGraphicFramePr>
        <p:xfrm>
          <a:off x="863600" y="1988840"/>
          <a:ext cx="7380288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13</a:t>
            </a:fld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8D5A-0674-4C6E-BD58-FD65B995D330}" type="datetime1">
              <a:rPr lang="en-IE" smtClean="0"/>
              <a:t>12/06/2019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88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2924944"/>
            <a:ext cx="6552000" cy="1008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JAMS-WP4: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Joint On-site Inspections of Manufacturers 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1613"/>
            <a:ext cx="2133600" cy="288925"/>
          </a:xfrm>
          <a:prstGeom prst="rect">
            <a:avLst/>
          </a:prstGeom>
        </p:spPr>
        <p:txBody>
          <a:bodyPr/>
          <a:lstStyle/>
          <a:p>
            <a:fld id="{9C5C928A-A78D-4C56-BDF8-71C4B39BB1E5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7738" y="6551613"/>
            <a:ext cx="576262" cy="288925"/>
          </a:xfrm>
          <a:prstGeom prst="rect">
            <a:avLst/>
          </a:prstGeom>
        </p:spPr>
        <p:txBody>
          <a:bodyPr/>
          <a:lstStyle/>
          <a:p>
            <a:fld id="{6B7E8DE2-66E0-4D8D-981F-35E260695725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85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08" y="1079188"/>
            <a:ext cx="7380000" cy="620840"/>
          </a:xfrm>
        </p:spPr>
        <p:txBody>
          <a:bodyPr/>
          <a:lstStyle/>
          <a:p>
            <a:r>
              <a:rPr lang="en-IE" dirty="0" smtClean="0"/>
              <a:t>Participation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3C35-6D14-4BE0-BE93-0AB892DF913A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15</a:t>
            </a:fld>
            <a:endParaRPr lang="en-IE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04881"/>
              </p:ext>
            </p:extLst>
          </p:nvPr>
        </p:nvGraphicFramePr>
        <p:xfrm>
          <a:off x="998240" y="1844824"/>
          <a:ext cx="73802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E" dirty="0" smtClean="0"/>
                        <a:t>Beneficiaries (9)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/>
                        <a:t>Collaborating</a:t>
                      </a:r>
                      <a:r>
                        <a:rPr lang="en-IE" baseline="0" dirty="0"/>
                        <a:t> </a:t>
                      </a:r>
                      <a:r>
                        <a:rPr lang="en-IE" baseline="0" dirty="0" smtClean="0"/>
                        <a:t>Partners (5)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Austria, AGES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/>
                        <a:t>Belgium,</a:t>
                      </a:r>
                      <a:r>
                        <a:rPr lang="en-IE" baseline="0" dirty="0"/>
                        <a:t> FAGG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Cyprus, CYMDA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/>
                        <a:t>Estonia, </a:t>
                      </a:r>
                      <a:r>
                        <a:rPr lang="en-IE" dirty="0" err="1"/>
                        <a:t>Terviseamet</a:t>
                      </a:r>
                      <a:r>
                        <a:rPr lang="en-IE" dirty="0"/>
                        <a:t> Health Board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France, ANSM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/>
                        <a:t>Latvia, VI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Ireland,</a:t>
                      </a:r>
                      <a:r>
                        <a:rPr lang="en-IE" baseline="0" dirty="0"/>
                        <a:t> HPRA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/>
                        <a:t>Norway, NOMA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Italy, DGDMF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UK, MHRA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Portugal, INFARMED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IE" dirty="0"/>
                        <a:t>Spain, AEMPS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IE" dirty="0"/>
                        <a:t>Sweden,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The Netherlands, NLNA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620840"/>
          </a:xfrm>
        </p:spPr>
        <p:txBody>
          <a:bodyPr>
            <a:normAutofit/>
          </a:bodyPr>
          <a:lstStyle/>
          <a:p>
            <a:r>
              <a:rPr lang="en-IE" dirty="0" smtClean="0"/>
              <a:t>Key Objectives</a:t>
            </a:r>
            <a:endParaRPr lang="en-I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828473"/>
              </p:ext>
            </p:extLst>
          </p:nvPr>
        </p:nvGraphicFramePr>
        <p:xfrm>
          <a:off x="683568" y="1610663"/>
          <a:ext cx="8064896" cy="508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9611-1E41-430B-A5DD-28956BE4095E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35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JAMS-WP4 Key Deliverables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353638"/>
              </p:ext>
            </p:extLst>
          </p:nvPr>
        </p:nvGraphicFramePr>
        <p:xfrm>
          <a:off x="863600" y="1988840"/>
          <a:ext cx="78128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36A-E9EB-461E-BE1A-6ECFF00BDC6F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17</a:t>
            </a:fld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65040" y="5879735"/>
            <a:ext cx="53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>
                <a:solidFill>
                  <a:srgbClr val="FF0000"/>
                </a:solidFill>
              </a:rPr>
              <a:t>Complete</a:t>
            </a:r>
            <a:r>
              <a:rPr lang="en-IE" sz="2000" dirty="0" smtClean="0">
                <a:solidFill>
                  <a:schemeClr val="bg2"/>
                </a:solidFill>
              </a:rPr>
              <a:t>         </a:t>
            </a:r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</a:rPr>
              <a:t>In-progress</a:t>
            </a:r>
            <a:r>
              <a:rPr lang="en-IE" sz="2000" dirty="0" smtClean="0">
                <a:solidFill>
                  <a:schemeClr val="bg2"/>
                </a:solidFill>
              </a:rPr>
              <a:t>       </a:t>
            </a:r>
            <a:r>
              <a:rPr lang="en-IE" sz="2000" dirty="0" smtClean="0">
                <a:solidFill>
                  <a:schemeClr val="accent1">
                    <a:lumMod val="75000"/>
                  </a:schemeClr>
                </a:solidFill>
              </a:rPr>
              <a:t>Future work</a:t>
            </a:r>
            <a:r>
              <a:rPr lang="en-IE" sz="2000" dirty="0" smtClean="0">
                <a:solidFill>
                  <a:schemeClr val="bg2"/>
                </a:solidFill>
              </a:rPr>
              <a:t> </a:t>
            </a:r>
          </a:p>
          <a:p>
            <a:endParaRPr lang="en-IE" sz="2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2924944"/>
            <a:ext cx="6552000" cy="1008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JAMS-WP5:</a:t>
            </a: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Clinical Process &amp; Resource Development 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1613"/>
            <a:ext cx="2133600" cy="288925"/>
          </a:xfrm>
          <a:prstGeom prst="rect">
            <a:avLst/>
          </a:prstGeom>
        </p:spPr>
        <p:txBody>
          <a:bodyPr/>
          <a:lstStyle/>
          <a:p>
            <a:fld id="{E1730DC6-50A0-4EF8-AE31-1D809DA4BAFE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7738" y="6551613"/>
            <a:ext cx="576262" cy="288925"/>
          </a:xfrm>
          <a:prstGeom prst="rect">
            <a:avLst/>
          </a:prstGeom>
        </p:spPr>
        <p:txBody>
          <a:bodyPr/>
          <a:lstStyle/>
          <a:p>
            <a:fld id="{6B7E8DE2-66E0-4D8D-981F-35E260695725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09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WP5 – Key objectives</a:t>
            </a:r>
            <a:endParaRPr lang="en-IE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05601"/>
              </p:ext>
            </p:extLst>
          </p:nvPr>
        </p:nvGraphicFramePr>
        <p:xfrm>
          <a:off x="863600" y="2016125"/>
          <a:ext cx="7380288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9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General Project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16000"/>
            <a:ext cx="7992888" cy="4176000"/>
          </a:xfrm>
        </p:spPr>
        <p:txBody>
          <a:bodyPr>
            <a:normAutofit/>
          </a:bodyPr>
          <a:lstStyle/>
          <a:p>
            <a:r>
              <a:rPr lang="en-GB" dirty="0"/>
              <a:t>R</a:t>
            </a:r>
            <a:r>
              <a:rPr lang="en-GB" dirty="0" smtClean="0"/>
              <a:t>einforce </a:t>
            </a:r>
            <a:r>
              <a:rPr lang="en-GB" dirty="0"/>
              <a:t>market surveillance </a:t>
            </a:r>
            <a:r>
              <a:rPr lang="en-GB" dirty="0" smtClean="0"/>
              <a:t>systems </a:t>
            </a:r>
            <a:r>
              <a:rPr lang="en-GB" dirty="0"/>
              <a:t>in improving the coordination of activities by all European Member </a:t>
            </a:r>
            <a:r>
              <a:rPr lang="en-GB" dirty="0" smtClean="0"/>
              <a:t>States</a:t>
            </a:r>
            <a:endParaRPr lang="en-GB" dirty="0"/>
          </a:p>
          <a:p>
            <a:r>
              <a:rPr lang="en-GB" dirty="0" smtClean="0"/>
              <a:t>Prevention of </a:t>
            </a:r>
            <a:r>
              <a:rPr lang="en-GB" dirty="0"/>
              <a:t>the occurrence of safety issues as a result of non-compliant </a:t>
            </a:r>
            <a:r>
              <a:rPr lang="en-GB" dirty="0" smtClean="0"/>
              <a:t>product</a:t>
            </a:r>
          </a:p>
          <a:p>
            <a:endParaRPr lang="en-GB" b="1" dirty="0" smtClean="0"/>
          </a:p>
          <a:p>
            <a:r>
              <a:rPr lang="en-GB" b="1" dirty="0" smtClean="0"/>
              <a:t>Better protection of public health</a:t>
            </a:r>
            <a:endParaRPr lang="en-IE" b="1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35A3-26EC-42AB-9C1E-D2A6B20C57BA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58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WP5 – Clinical Process &amp; Resource </a:t>
            </a:r>
            <a:r>
              <a:rPr lang="en-IE" dirty="0"/>
              <a:t>D</a:t>
            </a:r>
            <a:r>
              <a:rPr lang="en-IE" dirty="0" smtClean="0"/>
              <a:t>evelopment</a:t>
            </a:r>
            <a:endParaRPr lang="en-I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743513"/>
              </p:ext>
            </p:extLst>
          </p:nvPr>
        </p:nvGraphicFramePr>
        <p:xfrm>
          <a:off x="1218948" y="1988840"/>
          <a:ext cx="6670104" cy="338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437">
                <a:tc>
                  <a:txBody>
                    <a:bodyPr/>
                    <a:lstStyle/>
                    <a:p>
                      <a:r>
                        <a:rPr lang="en-IE" dirty="0" smtClean="0"/>
                        <a:t>Beneficiaries (6)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Collaborating</a:t>
                      </a:r>
                      <a:r>
                        <a:rPr lang="en-IE" baseline="0" dirty="0"/>
                        <a:t> </a:t>
                      </a:r>
                      <a:r>
                        <a:rPr lang="en-IE" baseline="0" dirty="0" smtClean="0"/>
                        <a:t>Stakeholders (7)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AGES (AT)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/>
                        <a:t>BfArM</a:t>
                      </a:r>
                      <a:r>
                        <a:rPr lang="en-IE" dirty="0"/>
                        <a:t>  (DE)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ANSM (FR)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CYMDA (CY)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DGDMF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DKMA (DK)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r>
                        <a:rPr lang="en-IE" dirty="0"/>
                        <a:t>HPRA</a:t>
                      </a:r>
                      <a:r>
                        <a:rPr lang="en-IE" baseline="0" dirty="0"/>
                        <a:t> (IE)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/>
                        <a:t>Halmed</a:t>
                      </a:r>
                      <a:r>
                        <a:rPr lang="en-IE" dirty="0"/>
                        <a:t> (HR)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INFARMED (PT)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AEMPS (ES)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r>
                        <a:rPr lang="en-IE" dirty="0"/>
                        <a:t>NLNA</a:t>
                      </a:r>
                      <a:r>
                        <a:rPr lang="en-IE" baseline="0" dirty="0"/>
                        <a:t> (NL)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/>
                        <a:t>Terviseamet</a:t>
                      </a:r>
                      <a:r>
                        <a:rPr lang="en-IE" dirty="0"/>
                        <a:t> (EE)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84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MHRA (UK)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20</a:t>
            </a:fld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C020-455A-4268-9842-3876346944B6}" type="datetime1">
              <a:rPr lang="en-IE" smtClean="0"/>
              <a:t>12/06/2019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28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has been delivered?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21</a:t>
            </a:fld>
            <a:endParaRPr lang="en-I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884426"/>
              </p:ext>
            </p:extLst>
          </p:nvPr>
        </p:nvGraphicFramePr>
        <p:xfrm>
          <a:off x="467545" y="2204865"/>
          <a:ext cx="8125660" cy="468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3EE0-6A81-4CE8-B707-DD60064E5872}" type="datetime1">
              <a:rPr lang="en-IE" smtClean="0"/>
              <a:t>12/06/2019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52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CS Prioritisation Process</a:t>
            </a:r>
            <a:endParaRPr lang="en-IE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49150"/>
              </p:ext>
            </p:extLst>
          </p:nvPr>
        </p:nvGraphicFramePr>
        <p:xfrm>
          <a:off x="863600" y="2016125"/>
          <a:ext cx="7380288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D20F-06A2-4176-ACB9-0048E9B25D63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64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Outputs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026">
            <a:off x="470990" y="2222859"/>
            <a:ext cx="4545158" cy="25554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15ECE-950D-48F4-BA03-DFFCB17ACD54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23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6261">
            <a:off x="3731989" y="3212899"/>
            <a:ext cx="4722347" cy="26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488832" cy="864096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Integration with Communication</a:t>
            </a:r>
            <a:br>
              <a:rPr lang="en-IE" dirty="0" smtClean="0"/>
            </a:br>
            <a:r>
              <a:rPr lang="en-IE" dirty="0" smtClean="0"/>
              <a:t> </a:t>
            </a:r>
            <a:r>
              <a:rPr lang="en-IE" dirty="0"/>
              <a:t>platform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847513"/>
              </p:ext>
            </p:extLst>
          </p:nvPr>
        </p:nvGraphicFramePr>
        <p:xfrm>
          <a:off x="1043608" y="1844824"/>
          <a:ext cx="770413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986D-0670-4A23-81C5-1D65BC1C0361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47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Clinical Training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684909"/>
              </p:ext>
            </p:extLst>
          </p:nvPr>
        </p:nvGraphicFramePr>
        <p:xfrm>
          <a:off x="863600" y="2016125"/>
          <a:ext cx="7380288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26F-7F4F-4961-8221-922C406B5838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813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WP5 status</a:t>
            </a: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322" y="2016125"/>
            <a:ext cx="6586843" cy="4175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5029-C11F-4BD0-884A-A3ACE91970DE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26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2924944"/>
            <a:ext cx="6552000" cy="1008000"/>
          </a:xfrm>
        </p:spPr>
        <p:txBody>
          <a:bodyPr>
            <a:normAutofit/>
          </a:bodyPr>
          <a:lstStyle/>
          <a:p>
            <a:r>
              <a:rPr lang="en-IE" dirty="0" smtClean="0"/>
              <a:t>Key Challenges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1613"/>
            <a:ext cx="2133600" cy="288925"/>
          </a:xfrm>
          <a:prstGeom prst="rect">
            <a:avLst/>
          </a:prstGeom>
        </p:spPr>
        <p:txBody>
          <a:bodyPr/>
          <a:lstStyle/>
          <a:p>
            <a:fld id="{DEA57277-A4B4-4A73-B289-FEAB96CDA939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7738" y="6551613"/>
            <a:ext cx="576262" cy="288925"/>
          </a:xfrm>
          <a:prstGeom prst="rect">
            <a:avLst/>
          </a:prstGeom>
        </p:spPr>
        <p:txBody>
          <a:bodyPr/>
          <a:lstStyle/>
          <a:p>
            <a:fld id="{6B7E8DE2-66E0-4D8D-981F-35E260695725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60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BREXIT &amp; Resources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Transfer of 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WP4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146E-F397-454C-B5B4-829C2820B292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28</a:t>
            </a:fld>
            <a:endParaRPr lang="en-IE" dirty="0"/>
          </a:p>
        </p:txBody>
      </p:sp>
      <p:sp>
        <p:nvSpPr>
          <p:cNvPr id="6" name="Organigramme : Connecteur 14"/>
          <p:cNvSpPr/>
          <p:nvPr/>
        </p:nvSpPr>
        <p:spPr>
          <a:xfrm>
            <a:off x="2411760" y="2764247"/>
            <a:ext cx="999066" cy="982652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8"/>
          <p:cNvSpPr/>
          <p:nvPr/>
        </p:nvSpPr>
        <p:spPr>
          <a:xfrm>
            <a:off x="5065788" y="2780674"/>
            <a:ext cx="999066" cy="982652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1"/>
          <p:cNvSpPr/>
          <p:nvPr/>
        </p:nvSpPr>
        <p:spPr>
          <a:xfrm>
            <a:off x="3892847" y="3102626"/>
            <a:ext cx="965200" cy="30589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1711333" y="5214108"/>
            <a:ext cx="5685334" cy="999404"/>
            <a:chOff x="5267459" y="4416558"/>
            <a:chExt cx="5685334" cy="999404"/>
          </a:xfrm>
        </p:grpSpPr>
        <p:sp>
          <p:nvSpPr>
            <p:cNvPr id="10" name="Organigramme : Connecteur 9"/>
            <p:cNvSpPr/>
            <p:nvPr/>
          </p:nvSpPr>
          <p:spPr>
            <a:xfrm>
              <a:off x="5267459" y="4433310"/>
              <a:ext cx="999066" cy="982652"/>
            </a:xfrm>
            <a:prstGeom prst="flowChartConnector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Organigramme : Connecteur 11"/>
            <p:cNvSpPr/>
            <p:nvPr/>
          </p:nvSpPr>
          <p:spPr>
            <a:xfrm>
              <a:off x="8773751" y="4417022"/>
              <a:ext cx="999066" cy="982652"/>
            </a:xfrm>
            <a:prstGeom prst="flowChartConnector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Organigramme : Connecteur 12"/>
            <p:cNvSpPr/>
            <p:nvPr/>
          </p:nvSpPr>
          <p:spPr>
            <a:xfrm>
              <a:off x="9953727" y="4416558"/>
              <a:ext cx="999066" cy="982652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Connecteur 13"/>
            <p:cNvSpPr/>
            <p:nvPr/>
          </p:nvSpPr>
          <p:spPr>
            <a:xfrm>
              <a:off x="6447665" y="4433310"/>
              <a:ext cx="999066" cy="982652"/>
            </a:xfrm>
            <a:prstGeom prst="flowChartConnector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droite 15"/>
            <p:cNvSpPr/>
            <p:nvPr/>
          </p:nvSpPr>
          <p:spPr>
            <a:xfrm>
              <a:off x="7627641" y="4729233"/>
              <a:ext cx="965200" cy="305894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083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 related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Issues relating to administration of the project </a:t>
            </a:r>
          </a:p>
          <a:p>
            <a:pPr lvl="1"/>
            <a:r>
              <a:rPr lang="en-IE" dirty="0"/>
              <a:t>access and signoffs through portal</a:t>
            </a:r>
          </a:p>
          <a:p>
            <a:pPr lvl="1"/>
            <a:r>
              <a:rPr lang="en-IE" dirty="0"/>
              <a:t>format of financial statements,</a:t>
            </a:r>
          </a:p>
          <a:p>
            <a:r>
              <a:rPr lang="en-IE" sz="2400" dirty="0"/>
              <a:t>Scope of project, including duration, to include defined follow up actions once project complete for consistency</a:t>
            </a:r>
          </a:p>
          <a:p>
            <a:r>
              <a:rPr lang="en-IE" sz="2400" dirty="0"/>
              <a:t>Estimating resource </a:t>
            </a:r>
            <a:r>
              <a:rPr lang="en-IE" sz="2400" dirty="0" smtClean="0"/>
              <a:t>commitment</a:t>
            </a:r>
            <a:endParaRPr lang="en-I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F349-A86C-4361-894B-232E075E2ACB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19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08" y="1028391"/>
            <a:ext cx="7380000" cy="620840"/>
          </a:xfrm>
        </p:spPr>
        <p:txBody>
          <a:bodyPr/>
          <a:lstStyle/>
          <a:p>
            <a:r>
              <a:rPr lang="en-IE" dirty="0" smtClean="0"/>
              <a:t>Structure and Scope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491192"/>
          </a:xfrm>
        </p:spPr>
        <p:txBody>
          <a:bodyPr/>
          <a:lstStyle/>
          <a:p>
            <a:r>
              <a:rPr lang="en-IE" dirty="0" smtClean="0"/>
              <a:t>3 administrative &amp; 2 technical work packages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F2AB-6519-4D10-99F7-2FE4F85A67E1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3</a:t>
            </a:fld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9027"/>
              </p:ext>
            </p:extLst>
          </p:nvPr>
        </p:nvGraphicFramePr>
        <p:xfrm>
          <a:off x="864408" y="2276872"/>
          <a:ext cx="7884056" cy="364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246">
                <a:tc>
                  <a:txBody>
                    <a:bodyPr/>
                    <a:lstStyle/>
                    <a:p>
                      <a:r>
                        <a:rPr lang="en-IE" dirty="0" smtClean="0"/>
                        <a:t>Work Package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Title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Lead Country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246">
                <a:tc>
                  <a:txBody>
                    <a:bodyPr/>
                    <a:lstStyle/>
                    <a:p>
                      <a:r>
                        <a:rPr lang="en-IE" dirty="0" smtClean="0"/>
                        <a:t>WP-1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Project</a:t>
                      </a:r>
                      <a:r>
                        <a:rPr lang="en-IE" baseline="0" dirty="0" smtClean="0"/>
                        <a:t> Coordination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46">
                <a:tc>
                  <a:txBody>
                    <a:bodyPr/>
                    <a:lstStyle/>
                    <a:p>
                      <a:r>
                        <a:rPr lang="en-IE" dirty="0" smtClean="0"/>
                        <a:t>WP-2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Dissemination</a:t>
                      </a:r>
                      <a:r>
                        <a:rPr lang="en-IE" baseline="0" dirty="0" smtClean="0"/>
                        <a:t> of Information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46">
                <a:tc>
                  <a:txBody>
                    <a:bodyPr/>
                    <a:lstStyle/>
                    <a:p>
                      <a:r>
                        <a:rPr lang="en-IE" dirty="0" smtClean="0"/>
                        <a:t>WP-3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Evaluation</a:t>
                      </a:r>
                      <a:r>
                        <a:rPr lang="en-IE" baseline="0" dirty="0" smtClean="0"/>
                        <a:t> of the Project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FR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452">
                <a:tc>
                  <a:txBody>
                    <a:bodyPr/>
                    <a:lstStyle/>
                    <a:p>
                      <a:r>
                        <a:rPr lang="en-IE" dirty="0" smtClean="0"/>
                        <a:t>WP-4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Joint</a:t>
                      </a:r>
                      <a:r>
                        <a:rPr lang="en-IE" baseline="0" dirty="0" smtClean="0"/>
                        <a:t> on-site inspections of Manufacturers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PT/FR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452">
                <a:tc>
                  <a:txBody>
                    <a:bodyPr/>
                    <a:lstStyle/>
                    <a:p>
                      <a:r>
                        <a:rPr lang="en-IE" dirty="0" smtClean="0"/>
                        <a:t>WP-5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Clinical</a:t>
                      </a:r>
                      <a:r>
                        <a:rPr lang="en-IE" baseline="0" dirty="0" smtClean="0"/>
                        <a:t> process and resources development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3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Acknowledgements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Consumers, Health, Agriculture and Food Executive Agency (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CHAFEA)</a:t>
            </a:r>
          </a:p>
          <a:p>
            <a:pPr>
              <a:spcAft>
                <a:spcPts val="18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France (ANSM)</a:t>
            </a:r>
          </a:p>
          <a:p>
            <a:pPr>
              <a:spcAft>
                <a:spcPts val="1800"/>
              </a:spcAft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Portugal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(INFARMED) </a:t>
            </a:r>
          </a:p>
          <a:p>
            <a:pPr>
              <a:spcAft>
                <a:spcPts val="18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UK (MHRA)</a:t>
            </a:r>
          </a:p>
          <a:p>
            <a:pPr>
              <a:spcAft>
                <a:spcPts val="18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JAMS participants and all the EU countries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collective solution and continue the JAMS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(Ireland,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30C2-7A98-45D5-8333-B2666FBE9D98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24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552000" cy="1008000"/>
          </a:xfrm>
        </p:spPr>
        <p:txBody>
          <a:bodyPr>
            <a:normAutofit/>
          </a:bodyPr>
          <a:lstStyle/>
          <a:p>
            <a:pPr algn="ctr"/>
            <a:r>
              <a:rPr lang="en-IE" dirty="0" smtClean="0"/>
              <a:t>Thank You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501317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Nicola.Hickie@hpra.ie</a:t>
            </a:r>
          </a:p>
        </p:txBody>
      </p:sp>
    </p:spTree>
    <p:extLst>
      <p:ext uri="{BB962C8B-B14F-4D97-AF65-F5344CB8AC3E}">
        <p14:creationId xmlns:p14="http://schemas.microsoft.com/office/powerpoint/2010/main" val="3348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Common approach across the EU CA network</a:t>
            </a:r>
          </a:p>
          <a:p>
            <a:r>
              <a:rPr lang="en-IE" dirty="0" smtClean="0"/>
              <a:t>Optimising resource and expertise</a:t>
            </a:r>
          </a:p>
          <a:p>
            <a:r>
              <a:rPr lang="en-IE" dirty="0" smtClean="0"/>
              <a:t>Development of best practise</a:t>
            </a:r>
          </a:p>
          <a:p>
            <a:r>
              <a:rPr lang="en-IE" dirty="0" smtClean="0"/>
              <a:t>Improve oversight – effective monitoring</a:t>
            </a:r>
          </a:p>
          <a:p>
            <a:r>
              <a:rPr lang="en-IE" dirty="0" smtClean="0"/>
              <a:t>Coordinated activity - access to safe products</a:t>
            </a:r>
          </a:p>
          <a:p>
            <a:r>
              <a:rPr lang="en-IE" dirty="0" smtClean="0"/>
              <a:t>Increased awareness by stakeholders – system reputation/ confidence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010-CFBB-4778-8C2A-0F03A3CF59DF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06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Outputs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Development of systems &amp; processes</a:t>
            </a:r>
          </a:p>
          <a:p>
            <a:r>
              <a:rPr lang="en-IE" dirty="0" smtClean="0"/>
              <a:t>Development of guidance</a:t>
            </a:r>
          </a:p>
          <a:p>
            <a:r>
              <a:rPr lang="en-IE" dirty="0" smtClean="0"/>
              <a:t>Development of training initiatives for authorities</a:t>
            </a:r>
          </a:p>
          <a:p>
            <a:r>
              <a:rPr lang="en-IE" dirty="0" smtClean="0"/>
              <a:t>Development of tools to assist in coordination</a:t>
            </a:r>
          </a:p>
          <a:p>
            <a:r>
              <a:rPr lang="en-IE" dirty="0" smtClean="0"/>
              <a:t>Communication initiatives for stakeholders</a:t>
            </a:r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7F2B-C703-4513-A43C-D8409DF19BA9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03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has been delivered?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B499-A932-44F8-8162-50C9FF90B6BB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6</a:t>
            </a:fld>
            <a:endParaRPr lang="en-IE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14795" y="1988840"/>
          <a:ext cx="8078409" cy="453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6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6000" y="3214800"/>
            <a:ext cx="6984352" cy="1008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Administrative Work Packages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1613"/>
            <a:ext cx="2133600" cy="288925"/>
          </a:xfrm>
          <a:prstGeom prst="rect">
            <a:avLst/>
          </a:prstGeom>
        </p:spPr>
        <p:txBody>
          <a:bodyPr/>
          <a:lstStyle/>
          <a:p>
            <a:fld id="{C7FBB9CF-0ED3-4D89-8D38-CBE63BD6479C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7738" y="6551613"/>
            <a:ext cx="576262" cy="288925"/>
          </a:xfrm>
          <a:prstGeom prst="rect">
            <a:avLst/>
          </a:prstGeom>
        </p:spPr>
        <p:txBody>
          <a:bodyPr/>
          <a:lstStyle/>
          <a:p>
            <a:fld id="{6B7E8DE2-66E0-4D8D-981F-35E260695725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50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 Package 1: Coordination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Actions undertaken to manage the project. Especially in charge of the financial and budgetary management and monitoring the progress of the action</a:t>
            </a:r>
            <a:endParaRPr lang="en-GB" dirty="0"/>
          </a:p>
          <a:p>
            <a:pPr marL="701675" lvl="1" indent="-342900"/>
            <a:r>
              <a:rPr lang="en-GB" dirty="0"/>
              <a:t>Deliverables:</a:t>
            </a:r>
          </a:p>
          <a:p>
            <a:pPr marL="963613" lvl="2" indent="-342900"/>
            <a:r>
              <a:rPr lang="en-GB" dirty="0"/>
              <a:t>Interim report</a:t>
            </a:r>
          </a:p>
          <a:p>
            <a:pPr marL="963613" lvl="2" indent="-342900"/>
            <a:r>
              <a:rPr lang="en-GB" dirty="0"/>
              <a:t>Final report</a:t>
            </a:r>
          </a:p>
          <a:p>
            <a:pPr lvl="2" indent="0">
              <a:buNone/>
            </a:pPr>
            <a:endParaRPr lang="en-GB" dirty="0"/>
          </a:p>
          <a:p>
            <a:pPr marL="701675" lvl="1" indent="-342900"/>
            <a:r>
              <a:rPr lang="en-GB" dirty="0"/>
              <a:t>Participation of </a:t>
            </a:r>
            <a:r>
              <a:rPr lang="en-GB" dirty="0" smtClean="0"/>
              <a:t>WP leaders</a:t>
            </a:r>
            <a:endParaRPr lang="en-GB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1C20-389A-42AB-86A6-3F7B3D7BF435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78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 Package 2: Dissemination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Actions undertaken to ensure that the results and deliverables of the project will be made available to the target groups</a:t>
            </a:r>
          </a:p>
          <a:p>
            <a:endParaRPr lang="en-US" dirty="0"/>
          </a:p>
          <a:p>
            <a:r>
              <a:rPr lang="en-US" dirty="0"/>
              <a:t>Deliverables:</a:t>
            </a:r>
          </a:p>
          <a:p>
            <a:pPr marL="701675" lvl="1" indent="-342900"/>
            <a:r>
              <a:rPr lang="en-US" dirty="0"/>
              <a:t>Leaflet</a:t>
            </a:r>
          </a:p>
          <a:p>
            <a:pPr marL="701675" lvl="1" indent="-342900"/>
            <a:r>
              <a:rPr lang="en-US" dirty="0"/>
              <a:t>Website</a:t>
            </a:r>
          </a:p>
          <a:p>
            <a:pPr marL="701675" lvl="1" indent="-342900"/>
            <a:r>
              <a:rPr lang="en-US" dirty="0"/>
              <a:t>Layman version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/>
              <a:t>Participation of </a:t>
            </a:r>
            <a:r>
              <a:rPr lang="en-US" dirty="0" smtClean="0"/>
              <a:t>WP leaders</a:t>
            </a:r>
            <a:endParaRPr lang="en-US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188E-792C-4853-BBA4-65FEE1E15276}" type="datetime1">
              <a:rPr lang="en-IE" smtClean="0"/>
              <a:t>12/06/2019</a:t>
            </a:fld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8DE2-66E0-4D8D-981F-35E260695725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82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RA_Master Theme_V2">
  <a:themeElements>
    <a:clrScheme name="HPRA_MasterColours_2">
      <a:dk1>
        <a:sysClr val="windowText" lastClr="000000"/>
      </a:dk1>
      <a:lt1>
        <a:sysClr val="window" lastClr="FFFFFF"/>
      </a:lt1>
      <a:dk2>
        <a:srgbClr val="707173"/>
      </a:dk2>
      <a:lt2>
        <a:srgbClr val="51BFE2"/>
      </a:lt2>
      <a:accent1>
        <a:srgbClr val="00BF6F"/>
      </a:accent1>
      <a:accent2>
        <a:srgbClr val="00B2AA"/>
      </a:accent2>
      <a:accent3>
        <a:srgbClr val="0057B8"/>
      </a:accent3>
      <a:accent4>
        <a:srgbClr val="007041"/>
      </a:accent4>
      <a:accent5>
        <a:srgbClr val="FF69B4"/>
      </a:accent5>
      <a:accent6>
        <a:srgbClr val="D4318C"/>
      </a:accent6>
      <a:hlink>
        <a:srgbClr val="005390"/>
      </a:hlink>
      <a:folHlink>
        <a:srgbClr val="005390"/>
      </a:folHlink>
    </a:clrScheme>
    <a:fontScheme name="HPRA_Master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eme1">
  <a:themeElements>
    <a:clrScheme name="CORPORATE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060"/>
      </a:accent1>
      <a:accent2>
        <a:srgbClr val="4B92DB"/>
      </a:accent2>
      <a:accent3>
        <a:srgbClr val="00AD93"/>
      </a:accent3>
      <a:accent4>
        <a:srgbClr val="00AD93"/>
      </a:accent4>
      <a:accent5>
        <a:srgbClr val="009AA6"/>
      </a:accent5>
      <a:accent6>
        <a:srgbClr val="002060"/>
      </a:accent6>
      <a:hlink>
        <a:srgbClr val="00AD93"/>
      </a:hlink>
      <a:folHlink>
        <a:srgbClr val="4B92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B9C9D0"/>
        </a:lt2>
        <a:accent1>
          <a:srgbClr val="34B233"/>
        </a:accent1>
        <a:accent2>
          <a:srgbClr val="CD202C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A1C27"/>
        </a:accent6>
        <a:hlink>
          <a:srgbClr val="FF5800"/>
        </a:hlink>
        <a:folHlink>
          <a:srgbClr val="FE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56B917CCF20428A1879BA46EE0893" ma:contentTypeVersion="0" ma:contentTypeDescription="Create a new document." ma:contentTypeScope="" ma:versionID="cb588815bbf3fa7ad4d7e3a65d7fab0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C1DC2D6-4551-4F3C-87D0-516E4277B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905BB-BB04-4300-973E-420878229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6FD5E0-B91A-4669-B33C-373D3F69E6FB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HPRA_Master Theme_V2</Template>
  <TotalTime>1693</TotalTime>
  <Words>1142</Words>
  <Application>Microsoft Office PowerPoint</Application>
  <PresentationFormat>On-screen Show (4:3)</PresentationFormat>
  <Paragraphs>252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UI</vt:lpstr>
      <vt:lpstr>HPRA_Master Theme_V2</vt:lpstr>
      <vt:lpstr>Theme1</vt:lpstr>
      <vt:lpstr>Joint Action on Market Surveillance of medical devices (JAMS)</vt:lpstr>
      <vt:lpstr>General Project Objectives</vt:lpstr>
      <vt:lpstr>Structure and Scope</vt:lpstr>
      <vt:lpstr>Benefits</vt:lpstr>
      <vt:lpstr>Outputs</vt:lpstr>
      <vt:lpstr>What has been delivered?</vt:lpstr>
      <vt:lpstr>Administrative Work Packages</vt:lpstr>
      <vt:lpstr>Work Package 1: Coordination</vt:lpstr>
      <vt:lpstr>Work Package 2: Dissemination </vt:lpstr>
      <vt:lpstr>Engaging with Stakeholders</vt:lpstr>
      <vt:lpstr>JAMS Press Release: CAMD website</vt:lpstr>
      <vt:lpstr>Technical Work Packages</vt:lpstr>
      <vt:lpstr>Approach</vt:lpstr>
      <vt:lpstr>JAMS-WP4: Joint On-site Inspections of Manufacturers </vt:lpstr>
      <vt:lpstr>Participation</vt:lpstr>
      <vt:lpstr>Key Objectives</vt:lpstr>
      <vt:lpstr>JAMS-WP4 Key Deliverables</vt:lpstr>
      <vt:lpstr>JAMS-WP5: Clinical Process &amp; Resource Development </vt:lpstr>
      <vt:lpstr>WP5 – Key objectives</vt:lpstr>
      <vt:lpstr>WP5 – Clinical Process &amp; Resource Development</vt:lpstr>
      <vt:lpstr>What has been delivered?</vt:lpstr>
      <vt:lpstr>CS Prioritisation Process</vt:lpstr>
      <vt:lpstr>Outputs</vt:lpstr>
      <vt:lpstr>Integration with Communication  platform</vt:lpstr>
      <vt:lpstr>Clinical Training</vt:lpstr>
      <vt:lpstr>WP5 status</vt:lpstr>
      <vt:lpstr>Key Challenges</vt:lpstr>
      <vt:lpstr>BREXIT &amp; Resources</vt:lpstr>
      <vt:lpstr>Project related challenges</vt:lpstr>
      <vt:lpstr>Acknowledgements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 Haslam</dc:creator>
  <cp:lastModifiedBy>Nicola Hickie</cp:lastModifiedBy>
  <cp:revision>152</cp:revision>
  <dcterms:created xsi:type="dcterms:W3CDTF">2014-03-24T13:26:30Z</dcterms:created>
  <dcterms:modified xsi:type="dcterms:W3CDTF">2019-06-12T15:46:14Z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0x0101004A856B917CCF20428A1879BA46EE0893</vt:lpwstr>
  </property>
</Properties>
</file>